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75" r:id="rId3"/>
    <p:sldId id="276" r:id="rId4"/>
    <p:sldId id="286" r:id="rId5"/>
    <p:sldId id="296" r:id="rId6"/>
    <p:sldId id="297" r:id="rId7"/>
    <p:sldId id="278" r:id="rId8"/>
    <p:sldId id="279" r:id="rId9"/>
    <p:sldId id="283" r:id="rId10"/>
    <p:sldId id="265" r:id="rId11"/>
    <p:sldId id="287" r:id="rId12"/>
    <p:sldId id="266" r:id="rId13"/>
    <p:sldId id="299" r:id="rId14"/>
    <p:sldId id="300" r:id="rId15"/>
    <p:sldId id="274" r:id="rId16"/>
    <p:sldId id="290" r:id="rId17"/>
    <p:sldId id="298" r:id="rId18"/>
    <p:sldId id="292" r:id="rId19"/>
    <p:sldId id="294" r:id="rId20"/>
    <p:sldId id="271" r:id="rId21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00"/>
    <p:restoredTop sz="94626"/>
  </p:normalViewPr>
  <p:slideViewPr>
    <p:cSldViewPr snapToGrid="0">
      <p:cViewPr varScale="1">
        <p:scale>
          <a:sx n="68" d="100"/>
          <a:sy n="68" d="100"/>
        </p:scale>
        <p:origin x="102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2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D8915E-DC14-41D6-9BB5-F49E1C265163}" type="doc">
      <dgm:prSet loTypeId="urn:microsoft.com/office/officeart/2016/7/layout/HorizontalActionList" loCatId="list" qsTypeId="urn:microsoft.com/office/officeart/2005/8/quickstyle/simple1" qsCatId="simple" csTypeId="urn:microsoft.com/office/officeart/2005/8/colors/accent1_3" csCatId="accent1" phldr="1"/>
      <dgm:spPr/>
      <dgm:t>
        <a:bodyPr rtlCol="0"/>
        <a:lstStyle>
          <a:defPPr>
            <a:defRPr lang="es-ES"/>
          </a:defPPr>
        </a:lstStyle>
        <a:p>
          <a:pPr rtl="0"/>
          <a:endParaRPr lang="es-ES"/>
        </a:p>
      </dgm:t>
    </dgm:pt>
    <dgm:pt modelId="{8FE81FEC-2664-411F-AEB3-065F29F52751}">
      <dgm:prSet/>
      <dgm:spPr>
        <a:solidFill>
          <a:schemeClr val="accent1">
            <a:lumMod val="60000"/>
            <a:lumOff val="40000"/>
            <a:alpha val="68000"/>
          </a:schemeClr>
        </a:solidFill>
        <a:ln>
          <a:noFill/>
        </a:ln>
      </dgm:spPr>
      <dgm:t>
        <a:bodyPr lIns="182880" tIns="182880" rIns="182880" bIns="182880" rtlCol="0"/>
        <a:lstStyle>
          <a:defPPr>
            <a:defRPr lang="es-ES"/>
          </a:defPPr>
        </a:lstStyle>
        <a:p>
          <a:pPr marL="0" rtl="0">
            <a:lnSpc>
              <a:spcPct val="100000"/>
            </a:lnSpc>
            <a:buNone/>
          </a:pPr>
          <a:r>
            <a:rPr lang="es-ES" b="0" i="0" noProof="0" dirty="0">
              <a:latin typeface="Avenir Next LT Pro" panose="020B0504020202020204" pitchFamily="34" charset="77"/>
            </a:rPr>
            <a:t>Implemente </a:t>
          </a:r>
          <a:r>
            <a:rPr lang="es-ES" b="1" i="0" noProof="0" dirty="0">
              <a:latin typeface="Avenir Next LT Pro" panose="020B0504020202020204" pitchFamily="34" charset="77"/>
            </a:rPr>
            <a:t>redes estratégicas con atractivas</a:t>
          </a:r>
          <a:r>
            <a:rPr lang="es-ES" b="0" i="0" noProof="0" dirty="0">
              <a:latin typeface="Avenir Next LT Pro" panose="020B0504020202020204" pitchFamily="34" charset="77"/>
            </a:rPr>
            <a:t>                 necesidades de negocio electrónico</a:t>
          </a:r>
        </a:p>
      </dgm:t>
    </dgm:pt>
    <dgm:pt modelId="{BCBC007E-0269-421B-9C41-DE26D5C3A822}" type="parTrans" cxnId="{711E093C-AD42-45A4-8D40-A2D39702062E}">
      <dgm:prSet/>
      <dgm:spPr/>
      <dgm:t>
        <a:bodyPr rtlCol="0"/>
        <a:lstStyle>
          <a:defPPr>
            <a:defRPr lang="es-ES"/>
          </a:defPPr>
        </a:lstStyle>
        <a:p>
          <a:pPr rtl="0"/>
          <a:endParaRPr lang="es-ES" noProof="0" dirty="0"/>
        </a:p>
      </dgm:t>
    </dgm:pt>
    <dgm:pt modelId="{80230EB7-7230-4881-A631-309C07417378}" type="sibTrans" cxnId="{711E093C-AD42-45A4-8D40-A2D39702062E}">
      <dgm:prSet/>
      <dgm:spPr/>
      <dgm:t>
        <a:bodyPr rtlCol="0"/>
        <a:lstStyle>
          <a:defPPr>
            <a:defRPr lang="es-ES"/>
          </a:defPPr>
        </a:lstStyle>
        <a:p>
          <a:pPr rtl="0"/>
          <a:endParaRPr lang="es-ES" noProof="0" dirty="0"/>
        </a:p>
      </dgm:t>
    </dgm:pt>
    <dgm:pt modelId="{73D947E0-108F-4D20-A71E-3CF329F97212}">
      <dgm:prSet phldr="0" custT="1"/>
      <dgm:spPr>
        <a:ln>
          <a:noFill/>
        </a:ln>
      </dgm:spPr>
      <dgm:t>
        <a:bodyPr rtlCol="0"/>
        <a:lstStyle>
          <a:defPPr>
            <a:defRPr lang="es-ES"/>
          </a:defPPr>
        </a:lstStyle>
        <a:p>
          <a:pPr marL="0" rtl="0"/>
          <a:r>
            <a:rPr lang="es-ES" sz="1700" b="0" i="0" spc="-30" baseline="0" noProof="0" dirty="0">
              <a:latin typeface="Avenir Next LT Pro" panose="020B0504020202020204" pitchFamily="34" charset="77"/>
            </a:rPr>
            <a:t>PLANIFICACIÓN</a:t>
          </a:r>
        </a:p>
      </dgm:t>
    </dgm:pt>
    <dgm:pt modelId="{9D249532-A24D-4D8F-848A-9F42F2E486C9}" type="parTrans" cxnId="{A0077D09-C12C-46D0-8DF7-194B6911362A}">
      <dgm:prSet/>
      <dgm:spPr/>
      <dgm:t>
        <a:bodyPr rtlCol="0"/>
        <a:lstStyle>
          <a:defPPr>
            <a:defRPr lang="es-ES"/>
          </a:defPPr>
        </a:lstStyle>
        <a:p>
          <a:pPr rtl="0"/>
          <a:endParaRPr lang="es-ES" noProof="0" dirty="0"/>
        </a:p>
      </dgm:t>
    </dgm:pt>
    <dgm:pt modelId="{AE813459-65AB-4FA9-B717-330DDA6DFA4E}" type="sibTrans" cxnId="{A0077D09-C12C-46D0-8DF7-194B6911362A}">
      <dgm:prSet/>
      <dgm:spPr/>
      <dgm:t>
        <a:bodyPr rtlCol="0"/>
        <a:lstStyle>
          <a:defPPr>
            <a:defRPr lang="es-ES"/>
          </a:defPPr>
        </a:lstStyle>
        <a:p>
          <a:pPr rtl="0"/>
          <a:endParaRPr lang="es-ES" noProof="0" dirty="0"/>
        </a:p>
      </dgm:t>
    </dgm:pt>
    <dgm:pt modelId="{30A490C8-22B4-4D68-875C-0F0DE2FF864D}">
      <dgm:prSet phldr="0"/>
      <dgm:spPr>
        <a:solidFill>
          <a:schemeClr val="accent1">
            <a:lumMod val="60000"/>
            <a:lumOff val="40000"/>
            <a:alpha val="63879"/>
          </a:schemeClr>
        </a:solidFill>
        <a:ln>
          <a:noFill/>
        </a:ln>
      </dgm:spPr>
      <dgm:t>
        <a:bodyPr rtlCol="0"/>
        <a:lstStyle>
          <a:defPPr>
            <a:defRPr lang="es-ES"/>
          </a:defPPr>
        </a:lstStyle>
        <a:p>
          <a:pPr marL="0" rtl="0">
            <a:lnSpc>
              <a:spcPct val="100000"/>
            </a:lnSpc>
          </a:pPr>
          <a:r>
            <a:rPr lang="es-ES" b="0" i="0" noProof="0" dirty="0" err="1">
              <a:latin typeface="Avenir Next LT Pro" panose="020B0504020202020204" pitchFamily="34" charset="77"/>
            </a:rPr>
            <a:t>Sinergizar</a:t>
          </a:r>
          <a:r>
            <a:rPr lang="es-ES" b="0" i="0" noProof="0" dirty="0">
              <a:latin typeface="Avenir Next LT Pro Light" panose="020B0304020202020204" pitchFamily="34" charset="77"/>
            </a:rPr>
            <a:t> </a:t>
          </a:r>
          <a:r>
            <a:rPr lang="es-ES" b="1" i="0" noProof="0" dirty="0">
              <a:latin typeface="Avenir Next LT Pro" panose="020B0504020202020204" pitchFamily="34" charset="77"/>
            </a:rPr>
            <a:t>comercio electrónico escalable</a:t>
          </a:r>
        </a:p>
      </dgm:t>
    </dgm:pt>
    <dgm:pt modelId="{035C64B0-4F0C-4FD1-BD23-B1D4C9887CBE}" type="parTrans" cxnId="{381FE1CC-8184-4745-8EB3-6DE11655998D}">
      <dgm:prSet/>
      <dgm:spPr/>
      <dgm:t>
        <a:bodyPr rtlCol="0"/>
        <a:lstStyle>
          <a:defPPr>
            <a:defRPr lang="es-ES"/>
          </a:defPPr>
        </a:lstStyle>
        <a:p>
          <a:pPr rtl="0"/>
          <a:endParaRPr lang="es-ES" noProof="0" dirty="0"/>
        </a:p>
      </dgm:t>
    </dgm:pt>
    <dgm:pt modelId="{45495DA8-8707-41E3-A12B-FA5766269C44}" type="sibTrans" cxnId="{381FE1CC-8184-4745-8EB3-6DE11655998D}">
      <dgm:prSet/>
      <dgm:spPr/>
      <dgm:t>
        <a:bodyPr rtlCol="0"/>
        <a:lstStyle>
          <a:defPPr>
            <a:defRPr lang="es-ES"/>
          </a:defPPr>
        </a:lstStyle>
        <a:p>
          <a:pPr rtl="0"/>
          <a:endParaRPr lang="es-ES" noProof="0" dirty="0"/>
        </a:p>
      </dgm:t>
    </dgm:pt>
    <dgm:pt modelId="{B1AFA1AF-0FF8-45B3-A6D0-0E255A2F637D}">
      <dgm:prSet phldr="0" custT="1"/>
      <dgm:spPr>
        <a:solidFill>
          <a:schemeClr val="accent1">
            <a:lumMod val="75000"/>
            <a:alpha val="52980"/>
          </a:schemeClr>
        </a:solidFill>
        <a:ln>
          <a:noFill/>
        </a:ln>
      </dgm:spPr>
      <dgm:t>
        <a:bodyPr rtlCol="0"/>
        <a:lstStyle>
          <a:defPPr>
            <a:defRPr lang="es-ES"/>
          </a:defPPr>
        </a:lstStyle>
        <a:p>
          <a:pPr marL="0" rtl="0"/>
          <a:r>
            <a:rPr lang="es-ES" sz="1700" b="0" i="0" spc="-30" baseline="0" noProof="0" dirty="0">
              <a:latin typeface="Avenir Next LT Pro" panose="020B0504020202020204" pitchFamily="34" charset="77"/>
            </a:rPr>
            <a:t>MARKETING</a:t>
          </a:r>
        </a:p>
      </dgm:t>
    </dgm:pt>
    <dgm:pt modelId="{10C68AF5-481C-45AA-A216-8BBBB04515B9}" type="parTrans" cxnId="{F28D7702-2FC3-49BD-BB13-C989E5EE622A}">
      <dgm:prSet/>
      <dgm:spPr/>
      <dgm:t>
        <a:bodyPr rtlCol="0"/>
        <a:lstStyle>
          <a:defPPr>
            <a:defRPr lang="es-ES"/>
          </a:defPPr>
        </a:lstStyle>
        <a:p>
          <a:pPr rtl="0"/>
          <a:endParaRPr lang="es-ES" noProof="0" dirty="0"/>
        </a:p>
      </dgm:t>
    </dgm:pt>
    <dgm:pt modelId="{88649F7A-400B-4056-965D-C9AC0B3AD942}" type="sibTrans" cxnId="{F28D7702-2FC3-49BD-BB13-C989E5EE622A}">
      <dgm:prSet/>
      <dgm:spPr/>
      <dgm:t>
        <a:bodyPr rtlCol="0"/>
        <a:lstStyle>
          <a:defPPr>
            <a:defRPr lang="es-ES"/>
          </a:defPPr>
        </a:lstStyle>
        <a:p>
          <a:pPr rtl="0"/>
          <a:endParaRPr lang="es-ES" noProof="0" dirty="0"/>
        </a:p>
      </dgm:t>
    </dgm:pt>
    <dgm:pt modelId="{50418D2B-9486-42DE-AFDD-1D31420040FF}">
      <dgm:prSet phldr="0"/>
      <dgm:spPr>
        <a:solidFill>
          <a:schemeClr val="accent1">
            <a:lumMod val="40000"/>
            <a:lumOff val="60000"/>
            <a:alpha val="45201"/>
          </a:schemeClr>
        </a:solidFill>
        <a:ln>
          <a:noFill/>
        </a:ln>
      </dgm:spPr>
      <dgm:t>
        <a:bodyPr rtlCol="0"/>
        <a:lstStyle>
          <a:defPPr>
            <a:defRPr lang="es-ES"/>
          </a:defPPr>
        </a:lstStyle>
        <a:p>
          <a:pPr marL="0" rtl="0">
            <a:lnSpc>
              <a:spcPct val="100000"/>
            </a:lnSpc>
          </a:pPr>
          <a:r>
            <a:rPr lang="es-ES" b="0" i="0" noProof="0" dirty="0">
              <a:latin typeface="Avenir Next LT Pro" panose="020B0504020202020204" pitchFamily="34" charset="77"/>
            </a:rPr>
            <a:t>Divulgación de </a:t>
          </a:r>
          <a:r>
            <a:rPr lang="es-ES" b="1" i="0" noProof="0" dirty="0">
              <a:latin typeface="Avenir Next LT Pro" panose="020B0504020202020204" pitchFamily="34" charset="77"/>
            </a:rPr>
            <a:t>métricas estandarizadas</a:t>
          </a:r>
        </a:p>
      </dgm:t>
    </dgm:pt>
    <dgm:pt modelId="{D5A17F6B-93F5-442B-938A-0F38C281BE88}" type="parTrans" cxnId="{5A5BA622-5DEB-48B9-88D9-C1DE36C711E5}">
      <dgm:prSet/>
      <dgm:spPr/>
      <dgm:t>
        <a:bodyPr rtlCol="0"/>
        <a:lstStyle>
          <a:defPPr>
            <a:defRPr lang="es-ES"/>
          </a:defPPr>
        </a:lstStyle>
        <a:p>
          <a:pPr rtl="0"/>
          <a:endParaRPr lang="es-ES" noProof="0" dirty="0"/>
        </a:p>
      </dgm:t>
    </dgm:pt>
    <dgm:pt modelId="{1D87A0A5-8024-4710-846B-D5BFAC785107}" type="sibTrans" cxnId="{5A5BA622-5DEB-48B9-88D9-C1DE36C711E5}">
      <dgm:prSet/>
      <dgm:spPr/>
      <dgm:t>
        <a:bodyPr rtlCol="0"/>
        <a:lstStyle>
          <a:defPPr>
            <a:defRPr lang="es-ES"/>
          </a:defPPr>
        </a:lstStyle>
        <a:p>
          <a:pPr rtl="0"/>
          <a:endParaRPr lang="es-ES" noProof="0" dirty="0"/>
        </a:p>
      </dgm:t>
    </dgm:pt>
    <dgm:pt modelId="{E9682B4F-0217-4B50-923E-C104AA24290F}">
      <dgm:prSet phldr="0" custT="1"/>
      <dgm:spPr>
        <a:ln>
          <a:noFill/>
        </a:ln>
      </dgm:spPr>
      <dgm:t>
        <a:bodyPr rtlCol="0"/>
        <a:lstStyle>
          <a:defPPr>
            <a:defRPr lang="es-ES"/>
          </a:defPPr>
        </a:lstStyle>
        <a:p>
          <a:pPr marL="0" rtl="0"/>
          <a:r>
            <a:rPr lang="es-ES" sz="1700" b="0" i="0" spc="-30" baseline="0" noProof="0" dirty="0">
              <a:latin typeface="Avenir Next LT Pro" panose="020B0504020202020204" pitchFamily="34" charset="77"/>
            </a:rPr>
            <a:t>DISEÑO</a:t>
          </a:r>
        </a:p>
      </dgm:t>
    </dgm:pt>
    <dgm:pt modelId="{E0F6C4AF-9BBB-4698-91D7-F9AE3EACBD5D}" type="parTrans" cxnId="{6C23D0C9-74B2-4C8B-AB2F-A03B3B0EBE56}">
      <dgm:prSet/>
      <dgm:spPr/>
      <dgm:t>
        <a:bodyPr rtlCol="0"/>
        <a:lstStyle>
          <a:defPPr>
            <a:defRPr lang="es-ES"/>
          </a:defPPr>
        </a:lstStyle>
        <a:p>
          <a:pPr rtl="0"/>
          <a:endParaRPr lang="es-ES" noProof="0" dirty="0"/>
        </a:p>
      </dgm:t>
    </dgm:pt>
    <dgm:pt modelId="{B8632E42-D7EB-4C31-877E-6F1B2801851A}" type="sibTrans" cxnId="{6C23D0C9-74B2-4C8B-AB2F-A03B3B0EBE56}">
      <dgm:prSet/>
      <dgm:spPr/>
      <dgm:t>
        <a:bodyPr rtlCol="0"/>
        <a:lstStyle>
          <a:defPPr>
            <a:defRPr lang="es-ES"/>
          </a:defPPr>
        </a:lstStyle>
        <a:p>
          <a:pPr rtl="0"/>
          <a:endParaRPr lang="es-ES" noProof="0" dirty="0"/>
        </a:p>
      </dgm:t>
    </dgm:pt>
    <dgm:pt modelId="{0EC0C300-11E4-45CF-8418-973585107209}">
      <dgm:prSet phldr="0"/>
      <dgm:spPr>
        <a:solidFill>
          <a:schemeClr val="accent1">
            <a:lumMod val="20000"/>
            <a:lumOff val="80000"/>
            <a:alpha val="44000"/>
          </a:schemeClr>
        </a:solidFill>
        <a:ln>
          <a:noFill/>
        </a:ln>
      </dgm:spPr>
      <dgm:t>
        <a:bodyPr rtlCol="0"/>
        <a:lstStyle>
          <a:defPPr>
            <a:defRPr lang="es-ES"/>
          </a:defPPr>
        </a:lstStyle>
        <a:p>
          <a:pPr marL="0" rtl="0">
            <a:lnSpc>
              <a:spcPct val="100000"/>
            </a:lnSpc>
          </a:pPr>
          <a:r>
            <a:rPr lang="es-ES" b="0" i="0" noProof="0" dirty="0">
              <a:latin typeface="Avenir Next LT Pro" panose="020B0504020202020204" pitchFamily="34" charset="77"/>
            </a:rPr>
            <a:t>Coordinación                       </a:t>
          </a:r>
          <a:r>
            <a:rPr lang="es-ES" b="1" i="0" noProof="0" dirty="0">
              <a:latin typeface="Avenir Next LT Pro" panose="020B0504020202020204" pitchFamily="34" charset="77"/>
            </a:rPr>
            <a:t>de aplicaciones empresariales electrónicas</a:t>
          </a:r>
        </a:p>
      </dgm:t>
    </dgm:pt>
    <dgm:pt modelId="{1E4DD98E-100E-46B7-B24A-408BBF69E9FA}" type="parTrans" cxnId="{51563A4F-C0EB-47D6-B5BC-47A4E599AD4B}">
      <dgm:prSet/>
      <dgm:spPr/>
      <dgm:t>
        <a:bodyPr rtlCol="0"/>
        <a:lstStyle>
          <a:defPPr>
            <a:defRPr lang="es-ES"/>
          </a:defPPr>
        </a:lstStyle>
        <a:p>
          <a:pPr rtl="0"/>
          <a:endParaRPr lang="es-ES" noProof="0" dirty="0"/>
        </a:p>
      </dgm:t>
    </dgm:pt>
    <dgm:pt modelId="{90FAB5D1-62B3-4FF6-A07D-EE607F529C32}" type="sibTrans" cxnId="{51563A4F-C0EB-47D6-B5BC-47A4E599AD4B}">
      <dgm:prSet/>
      <dgm:spPr/>
      <dgm:t>
        <a:bodyPr rtlCol="0"/>
        <a:lstStyle>
          <a:defPPr>
            <a:defRPr lang="es-ES"/>
          </a:defPPr>
        </a:lstStyle>
        <a:p>
          <a:pPr rtl="0"/>
          <a:endParaRPr lang="es-ES" noProof="0" dirty="0"/>
        </a:p>
      </dgm:t>
    </dgm:pt>
    <dgm:pt modelId="{FEB4A941-E9FA-4A86-A673-85FF34B35F20}">
      <dgm:prSet phldr="0"/>
      <dgm:spPr>
        <a:solidFill>
          <a:schemeClr val="accent1">
            <a:lumMod val="40000"/>
            <a:lumOff val="60000"/>
            <a:alpha val="45000"/>
          </a:schemeClr>
        </a:solidFill>
        <a:ln>
          <a:noFill/>
        </a:ln>
      </dgm:spPr>
      <dgm:t>
        <a:bodyPr rtlCol="0"/>
        <a:lstStyle>
          <a:defPPr>
            <a:defRPr lang="es-ES"/>
          </a:defPPr>
        </a:lstStyle>
        <a:p>
          <a:pPr marL="0" rtl="0">
            <a:lnSpc>
              <a:spcPct val="100000"/>
            </a:lnSpc>
          </a:pPr>
          <a:r>
            <a:rPr lang="es-ES" b="0" i="0" noProof="0" dirty="0">
              <a:latin typeface="Avenir Next LT Pro" panose="020B0504020202020204" pitchFamily="34" charset="77"/>
            </a:rPr>
            <a:t>Fomentar </a:t>
          </a:r>
          <a:r>
            <a:rPr lang="es-ES" b="1" i="0" noProof="0" dirty="0">
              <a:latin typeface="Avenir Next LT Pro" panose="020B0504020202020204" pitchFamily="34" charset="77"/>
            </a:rPr>
            <a:t>metodologías holísticamente superiores</a:t>
          </a:r>
        </a:p>
      </dgm:t>
    </dgm:pt>
    <dgm:pt modelId="{39522508-BC4E-4DD5-A744-AFEFFE36DB74}" type="parTrans" cxnId="{F942F56C-9025-4AA1-9B36-C5AE0A93B0F5}">
      <dgm:prSet/>
      <dgm:spPr/>
      <dgm:t>
        <a:bodyPr rtlCol="0"/>
        <a:lstStyle>
          <a:defPPr>
            <a:defRPr lang="es-ES"/>
          </a:defPPr>
        </a:lstStyle>
        <a:p>
          <a:pPr rtl="0"/>
          <a:endParaRPr lang="es-ES" noProof="0" dirty="0"/>
        </a:p>
      </dgm:t>
    </dgm:pt>
    <dgm:pt modelId="{97624CC8-6315-4683-B26C-C30D552DA5A6}" type="sibTrans" cxnId="{F942F56C-9025-4AA1-9B36-C5AE0A93B0F5}">
      <dgm:prSet/>
      <dgm:spPr/>
      <dgm:t>
        <a:bodyPr rtlCol="0"/>
        <a:lstStyle>
          <a:defPPr>
            <a:defRPr lang="es-ES"/>
          </a:defPPr>
        </a:lstStyle>
        <a:p>
          <a:pPr rtl="0"/>
          <a:endParaRPr lang="es-ES" noProof="0" dirty="0"/>
        </a:p>
      </dgm:t>
    </dgm:pt>
    <dgm:pt modelId="{A2322D3A-7AC2-4C5C-9D7E-EAB2313D47D4}">
      <dgm:prSet phldr="0" custT="1"/>
      <dgm:spPr>
        <a:solidFill>
          <a:srgbClr val="4A5EE6"/>
        </a:solidFill>
        <a:ln>
          <a:noFill/>
        </a:ln>
      </dgm:spPr>
      <dgm:t>
        <a:bodyPr rtlCol="0"/>
        <a:lstStyle>
          <a:defPPr>
            <a:defRPr lang="es-ES"/>
          </a:defPPr>
        </a:lstStyle>
        <a:p>
          <a:pPr marL="0" rtl="0"/>
          <a:r>
            <a:rPr lang="es-ES" sz="1700" b="0" i="0" spc="-30" baseline="0" noProof="0" dirty="0">
              <a:latin typeface="Avenir Next LT Pro" panose="020B0504020202020204" pitchFamily="34" charset="77"/>
            </a:rPr>
            <a:t>LANZAMIENTO</a:t>
          </a:r>
        </a:p>
      </dgm:t>
    </dgm:pt>
    <dgm:pt modelId="{4A8C15D4-B36F-4764-B4FF-F2AF790D3E17}" type="parTrans" cxnId="{179FAFCF-F878-464E-A8A6-1185EFA0E380}">
      <dgm:prSet/>
      <dgm:spPr/>
      <dgm:t>
        <a:bodyPr rtlCol="0"/>
        <a:lstStyle>
          <a:defPPr>
            <a:defRPr lang="es-ES"/>
          </a:defPPr>
        </a:lstStyle>
        <a:p>
          <a:pPr rtl="0"/>
          <a:endParaRPr lang="es-ES" noProof="0" dirty="0"/>
        </a:p>
      </dgm:t>
    </dgm:pt>
    <dgm:pt modelId="{84DE1C3A-3FC7-4DB3-88ED-33F65A71557A}" type="sibTrans" cxnId="{179FAFCF-F878-464E-A8A6-1185EFA0E380}">
      <dgm:prSet/>
      <dgm:spPr/>
      <dgm:t>
        <a:bodyPr rtlCol="0"/>
        <a:lstStyle>
          <a:defPPr>
            <a:defRPr lang="es-ES"/>
          </a:defPPr>
        </a:lstStyle>
        <a:p>
          <a:pPr rtl="0"/>
          <a:endParaRPr lang="es-ES" noProof="0" dirty="0"/>
        </a:p>
      </dgm:t>
    </dgm:pt>
    <dgm:pt modelId="{4F85505A-81B6-4FDA-A144-900B71DAD946}">
      <dgm:prSet phldr="0" custT="1"/>
      <dgm:spPr>
        <a:solidFill>
          <a:schemeClr val="accent1">
            <a:lumMod val="75000"/>
            <a:alpha val="53000"/>
          </a:schemeClr>
        </a:solidFill>
        <a:ln>
          <a:noFill/>
        </a:ln>
      </dgm:spPr>
      <dgm:t>
        <a:bodyPr rtlCol="0"/>
        <a:lstStyle>
          <a:defPPr>
            <a:defRPr lang="es-ES"/>
          </a:defPPr>
        </a:lstStyle>
        <a:p>
          <a:pPr marL="0" rtl="0"/>
          <a:r>
            <a:rPr lang="es-ES" sz="1700" b="0" i="0" spc="-30" baseline="0" noProof="0" dirty="0">
              <a:latin typeface="Avenir Next LT Pro" panose="020B0504020202020204" pitchFamily="34" charset="77"/>
            </a:rPr>
            <a:t>ESTRATEGIA</a:t>
          </a:r>
        </a:p>
      </dgm:t>
    </dgm:pt>
    <dgm:pt modelId="{D9A96E25-7BBE-4DDD-8DDE-B4970D4340A8}" type="parTrans" cxnId="{2D633B56-E147-4EFC-B9EE-6C0413F329B0}">
      <dgm:prSet/>
      <dgm:spPr/>
      <dgm:t>
        <a:bodyPr rtlCol="0"/>
        <a:lstStyle>
          <a:defPPr>
            <a:defRPr lang="es-ES"/>
          </a:defPPr>
        </a:lstStyle>
        <a:p>
          <a:pPr rtl="0"/>
          <a:endParaRPr lang="es-ES" noProof="0" dirty="0"/>
        </a:p>
      </dgm:t>
    </dgm:pt>
    <dgm:pt modelId="{68F74A88-49DC-44B1-BC0D-220A7B97601C}" type="sibTrans" cxnId="{2D633B56-E147-4EFC-B9EE-6C0413F329B0}">
      <dgm:prSet/>
      <dgm:spPr/>
      <dgm:t>
        <a:bodyPr rtlCol="0"/>
        <a:lstStyle>
          <a:defPPr>
            <a:defRPr lang="es-ES"/>
          </a:defPPr>
        </a:lstStyle>
        <a:p>
          <a:pPr rtl="0"/>
          <a:endParaRPr lang="es-ES" noProof="0" dirty="0"/>
        </a:p>
      </dgm:t>
    </dgm:pt>
    <dgm:pt modelId="{E4B4F7C4-5024-45F0-9FD7-C5068A1AE6C4}" type="pres">
      <dgm:prSet presAssocID="{0DD8915E-DC14-41D6-9BB5-F49E1C265163}" presName="Name0" presStyleCnt="0">
        <dgm:presLayoutVars>
          <dgm:dir/>
          <dgm:animLvl val="lvl"/>
          <dgm:resizeHandles val="exact"/>
        </dgm:presLayoutVars>
      </dgm:prSet>
      <dgm:spPr/>
    </dgm:pt>
    <dgm:pt modelId="{473E2436-1BC1-4A6C-8568-5C38418F52D1}" type="pres">
      <dgm:prSet presAssocID="{73D947E0-108F-4D20-A71E-3CF329F97212}" presName="composite" presStyleCnt="0"/>
      <dgm:spPr/>
    </dgm:pt>
    <dgm:pt modelId="{BDBD7220-3F85-45D2-BED6-5BBFBC23EAE3}" type="pres">
      <dgm:prSet presAssocID="{73D947E0-108F-4D20-A71E-3CF329F97212}" presName="parTx" presStyleLbl="alignNode1" presStyleIdx="0" presStyleCnt="5">
        <dgm:presLayoutVars>
          <dgm:chMax val="0"/>
          <dgm:chPref val="0"/>
        </dgm:presLayoutVars>
      </dgm:prSet>
      <dgm:spPr/>
    </dgm:pt>
    <dgm:pt modelId="{22359DD7-1BFB-4900-BAE6-6084F2F57988}" type="pres">
      <dgm:prSet presAssocID="{73D947E0-108F-4D20-A71E-3CF329F97212}" presName="desTx" presStyleLbl="alignAccFollowNode1" presStyleIdx="0" presStyleCnt="5" custScaleY="146656" custLinFactNeighborY="30641">
        <dgm:presLayoutVars/>
      </dgm:prSet>
      <dgm:spPr/>
    </dgm:pt>
    <dgm:pt modelId="{38C65349-0C40-499F-9765-B6F38C2DC3C3}" type="pres">
      <dgm:prSet presAssocID="{AE813459-65AB-4FA9-B717-330DDA6DFA4E}" presName="space" presStyleCnt="0"/>
      <dgm:spPr/>
    </dgm:pt>
    <dgm:pt modelId="{C6650FDC-3601-45F5-9125-6E3F90A53F8A}" type="pres">
      <dgm:prSet presAssocID="{B1AFA1AF-0FF8-45B3-A6D0-0E255A2F637D}" presName="composite" presStyleCnt="0"/>
      <dgm:spPr/>
    </dgm:pt>
    <dgm:pt modelId="{C4F84DEA-2002-4D32-8E80-70EEE05E345A}" type="pres">
      <dgm:prSet presAssocID="{B1AFA1AF-0FF8-45B3-A6D0-0E255A2F637D}" presName="parTx" presStyleLbl="alignNode1" presStyleIdx="1" presStyleCnt="5">
        <dgm:presLayoutVars>
          <dgm:chMax val="0"/>
          <dgm:chPref val="0"/>
        </dgm:presLayoutVars>
      </dgm:prSet>
      <dgm:spPr/>
    </dgm:pt>
    <dgm:pt modelId="{4FEB85EB-D046-4CDB-8A62-BBCE260C4490}" type="pres">
      <dgm:prSet presAssocID="{B1AFA1AF-0FF8-45B3-A6D0-0E255A2F637D}" presName="desTx" presStyleLbl="alignAccFollowNode1" presStyleIdx="1" presStyleCnt="5" custScaleY="146837" custLinFactNeighborX="-583" custLinFactNeighborY="32252">
        <dgm:presLayoutVars/>
      </dgm:prSet>
      <dgm:spPr/>
    </dgm:pt>
    <dgm:pt modelId="{40F59683-723F-44D1-8379-95635EED1AA8}" type="pres">
      <dgm:prSet presAssocID="{88649F7A-400B-4056-965D-C9AC0B3AD942}" presName="space" presStyleCnt="0"/>
      <dgm:spPr/>
    </dgm:pt>
    <dgm:pt modelId="{BB2E4F65-C461-40C3-BC82-6A29AA851F44}" type="pres">
      <dgm:prSet presAssocID="{E9682B4F-0217-4B50-923E-C104AA24290F}" presName="composite" presStyleCnt="0"/>
      <dgm:spPr/>
    </dgm:pt>
    <dgm:pt modelId="{49B7F8FA-D256-41EF-9327-52A3551D9A60}" type="pres">
      <dgm:prSet presAssocID="{E9682B4F-0217-4B50-923E-C104AA24290F}" presName="parTx" presStyleLbl="alignNode1" presStyleIdx="2" presStyleCnt="5">
        <dgm:presLayoutVars>
          <dgm:chMax val="0"/>
          <dgm:chPref val="0"/>
        </dgm:presLayoutVars>
      </dgm:prSet>
      <dgm:spPr/>
    </dgm:pt>
    <dgm:pt modelId="{6B5FE59C-B471-448A-AA7A-B526DCC4D4CA}" type="pres">
      <dgm:prSet presAssocID="{E9682B4F-0217-4B50-923E-C104AA24290F}" presName="desTx" presStyleLbl="alignAccFollowNode1" presStyleIdx="2" presStyleCnt="5" custScaleY="146837" custLinFactNeighborX="-860" custLinFactNeighborY="30454">
        <dgm:presLayoutVars/>
      </dgm:prSet>
      <dgm:spPr/>
    </dgm:pt>
    <dgm:pt modelId="{A91542D9-4FB3-4302-AD03-3D6EF82E6748}" type="pres">
      <dgm:prSet presAssocID="{B8632E42-D7EB-4C31-877E-6F1B2801851A}" presName="space" presStyleCnt="0"/>
      <dgm:spPr/>
    </dgm:pt>
    <dgm:pt modelId="{1A7C3045-2DAF-4A19-82DB-79436B2E4575}" type="pres">
      <dgm:prSet presAssocID="{4F85505A-81B6-4FDA-A144-900B71DAD946}" presName="composite" presStyleCnt="0"/>
      <dgm:spPr/>
    </dgm:pt>
    <dgm:pt modelId="{4132ECB1-6BEF-4935-AFA3-B2EAA48FDE7E}" type="pres">
      <dgm:prSet presAssocID="{4F85505A-81B6-4FDA-A144-900B71DAD946}" presName="parTx" presStyleLbl="alignNode1" presStyleIdx="3" presStyleCnt="5">
        <dgm:presLayoutVars>
          <dgm:chMax val="0"/>
          <dgm:chPref val="0"/>
        </dgm:presLayoutVars>
      </dgm:prSet>
      <dgm:spPr/>
    </dgm:pt>
    <dgm:pt modelId="{C42A8BDE-B838-475D-AFDE-17B60D744AB6}" type="pres">
      <dgm:prSet presAssocID="{4F85505A-81B6-4FDA-A144-900B71DAD946}" presName="desTx" presStyleLbl="alignAccFollowNode1" presStyleIdx="3" presStyleCnt="5" custScaleY="146837" custLinFactNeighborY="30454">
        <dgm:presLayoutVars/>
      </dgm:prSet>
      <dgm:spPr/>
    </dgm:pt>
    <dgm:pt modelId="{D0DC94A3-770A-4810-A89A-7DB7918862F6}" type="pres">
      <dgm:prSet presAssocID="{68F74A88-49DC-44B1-BC0D-220A7B97601C}" presName="space" presStyleCnt="0"/>
      <dgm:spPr/>
    </dgm:pt>
    <dgm:pt modelId="{647B2244-AC3A-441A-A6FB-6136FA04F429}" type="pres">
      <dgm:prSet presAssocID="{A2322D3A-7AC2-4C5C-9D7E-EAB2313D47D4}" presName="composite" presStyleCnt="0"/>
      <dgm:spPr/>
    </dgm:pt>
    <dgm:pt modelId="{59606EB9-9F10-4D12-A33F-A242FDCC0D0F}" type="pres">
      <dgm:prSet presAssocID="{A2322D3A-7AC2-4C5C-9D7E-EAB2313D47D4}" presName="parTx" presStyleLbl="alignNode1" presStyleIdx="4" presStyleCnt="5">
        <dgm:presLayoutVars>
          <dgm:chMax val="0"/>
          <dgm:chPref val="0"/>
        </dgm:presLayoutVars>
      </dgm:prSet>
      <dgm:spPr/>
    </dgm:pt>
    <dgm:pt modelId="{C8429E68-36DD-4F6A-A2F4-7CCDADCEFAD1}" type="pres">
      <dgm:prSet presAssocID="{A2322D3A-7AC2-4C5C-9D7E-EAB2313D47D4}" presName="desTx" presStyleLbl="alignAccFollowNode1" presStyleIdx="4" presStyleCnt="5" custScaleY="146837" custLinFactNeighborY="30596">
        <dgm:presLayoutVars/>
      </dgm:prSet>
      <dgm:spPr/>
    </dgm:pt>
  </dgm:ptLst>
  <dgm:cxnLst>
    <dgm:cxn modelId="{F28D7702-2FC3-49BD-BB13-C989E5EE622A}" srcId="{0DD8915E-DC14-41D6-9BB5-F49E1C265163}" destId="{B1AFA1AF-0FF8-45B3-A6D0-0E255A2F637D}" srcOrd="1" destOrd="0" parTransId="{10C68AF5-481C-45AA-A216-8BBBB04515B9}" sibTransId="{88649F7A-400B-4056-965D-C9AC0B3AD942}"/>
    <dgm:cxn modelId="{31826907-E438-4A1B-A800-F181C547104F}" type="presOf" srcId="{30A490C8-22B4-4D68-875C-0F0DE2FF864D}" destId="{22359DD7-1BFB-4900-BAE6-6084F2F57988}" srcOrd="0" destOrd="0" presId="urn:microsoft.com/office/officeart/2016/7/layout/HorizontalActionList"/>
    <dgm:cxn modelId="{A0077D09-C12C-46D0-8DF7-194B6911362A}" srcId="{0DD8915E-DC14-41D6-9BB5-F49E1C265163}" destId="{73D947E0-108F-4D20-A71E-3CF329F97212}" srcOrd="0" destOrd="0" parTransId="{9D249532-A24D-4D8F-848A-9F42F2E486C9}" sibTransId="{AE813459-65AB-4FA9-B717-330DDA6DFA4E}"/>
    <dgm:cxn modelId="{5A5BA622-5DEB-48B9-88D9-C1DE36C711E5}" srcId="{B1AFA1AF-0FF8-45B3-A6D0-0E255A2F637D}" destId="{50418D2B-9486-42DE-AFDD-1D31420040FF}" srcOrd="0" destOrd="0" parTransId="{D5A17F6B-93F5-442B-938A-0F38C281BE88}" sibTransId="{1D87A0A5-8024-4710-846B-D5BFAC785107}"/>
    <dgm:cxn modelId="{711E093C-AD42-45A4-8D40-A2D39702062E}" srcId="{A2322D3A-7AC2-4C5C-9D7E-EAB2313D47D4}" destId="{8FE81FEC-2664-411F-AEB3-065F29F52751}" srcOrd="0" destOrd="0" parTransId="{BCBC007E-0269-421B-9C41-DE26D5C3A822}" sibTransId="{80230EB7-7230-4881-A631-309C07417378}"/>
    <dgm:cxn modelId="{77A55366-077C-403B-A9E1-B9C6B5CA3288}" type="presOf" srcId="{73D947E0-108F-4D20-A71E-3CF329F97212}" destId="{BDBD7220-3F85-45D2-BED6-5BBFBC23EAE3}" srcOrd="0" destOrd="0" presId="urn:microsoft.com/office/officeart/2016/7/layout/HorizontalActionList"/>
    <dgm:cxn modelId="{F942F56C-9025-4AA1-9B36-C5AE0A93B0F5}" srcId="{4F85505A-81B6-4FDA-A144-900B71DAD946}" destId="{FEB4A941-E9FA-4A86-A673-85FF34B35F20}" srcOrd="0" destOrd="0" parTransId="{39522508-BC4E-4DD5-A744-AFEFFE36DB74}" sibTransId="{97624CC8-6315-4683-B26C-C30D552DA5A6}"/>
    <dgm:cxn modelId="{B7F6ED6E-855A-4A7B-AE18-3BD04546002C}" type="presOf" srcId="{B1AFA1AF-0FF8-45B3-A6D0-0E255A2F637D}" destId="{C4F84DEA-2002-4D32-8E80-70EEE05E345A}" srcOrd="0" destOrd="0" presId="urn:microsoft.com/office/officeart/2016/7/layout/HorizontalActionList"/>
    <dgm:cxn modelId="{51563A4F-C0EB-47D6-B5BC-47A4E599AD4B}" srcId="{E9682B4F-0217-4B50-923E-C104AA24290F}" destId="{0EC0C300-11E4-45CF-8418-973585107209}" srcOrd="0" destOrd="0" parTransId="{1E4DD98E-100E-46B7-B24A-408BBF69E9FA}" sibTransId="{90FAB5D1-62B3-4FF6-A07D-EE607F529C32}"/>
    <dgm:cxn modelId="{6291F24F-B536-4688-99BC-6A4CB5E15E15}" type="presOf" srcId="{4F85505A-81B6-4FDA-A144-900B71DAD946}" destId="{4132ECB1-6BEF-4935-AFA3-B2EAA48FDE7E}" srcOrd="0" destOrd="0" presId="urn:microsoft.com/office/officeart/2016/7/layout/HorizontalActionList"/>
    <dgm:cxn modelId="{2D633B56-E147-4EFC-B9EE-6C0413F329B0}" srcId="{0DD8915E-DC14-41D6-9BB5-F49E1C265163}" destId="{4F85505A-81B6-4FDA-A144-900B71DAD946}" srcOrd="3" destOrd="0" parTransId="{D9A96E25-7BBE-4DDD-8DDE-B4970D4340A8}" sibTransId="{68F74A88-49DC-44B1-BC0D-220A7B97601C}"/>
    <dgm:cxn modelId="{110097B3-0B24-42EE-9C79-845C028B379B}" type="presOf" srcId="{E9682B4F-0217-4B50-923E-C104AA24290F}" destId="{49B7F8FA-D256-41EF-9327-52A3551D9A60}" srcOrd="0" destOrd="0" presId="urn:microsoft.com/office/officeart/2016/7/layout/HorizontalActionList"/>
    <dgm:cxn modelId="{C54EA6C2-0E6B-42D8-9A4A-4456127A91A8}" type="presOf" srcId="{A2322D3A-7AC2-4C5C-9D7E-EAB2313D47D4}" destId="{59606EB9-9F10-4D12-A33F-A242FDCC0D0F}" srcOrd="0" destOrd="0" presId="urn:microsoft.com/office/officeart/2016/7/layout/HorizontalActionList"/>
    <dgm:cxn modelId="{E339F9C8-AD35-4E33-9434-788C81500EB2}" type="presOf" srcId="{8FE81FEC-2664-411F-AEB3-065F29F52751}" destId="{C8429E68-36DD-4F6A-A2F4-7CCDADCEFAD1}" srcOrd="0" destOrd="0" presId="urn:microsoft.com/office/officeart/2016/7/layout/HorizontalActionList"/>
    <dgm:cxn modelId="{6C23D0C9-74B2-4C8B-AB2F-A03B3B0EBE56}" srcId="{0DD8915E-DC14-41D6-9BB5-F49E1C265163}" destId="{E9682B4F-0217-4B50-923E-C104AA24290F}" srcOrd="2" destOrd="0" parTransId="{E0F6C4AF-9BBB-4698-91D7-F9AE3EACBD5D}" sibTransId="{B8632E42-D7EB-4C31-877E-6F1B2801851A}"/>
    <dgm:cxn modelId="{381FE1CC-8184-4745-8EB3-6DE11655998D}" srcId="{73D947E0-108F-4D20-A71E-3CF329F97212}" destId="{30A490C8-22B4-4D68-875C-0F0DE2FF864D}" srcOrd="0" destOrd="0" parTransId="{035C64B0-4F0C-4FD1-BD23-B1D4C9887CBE}" sibTransId="{45495DA8-8707-41E3-A12B-FA5766269C44}"/>
    <dgm:cxn modelId="{179FAFCF-F878-464E-A8A6-1185EFA0E380}" srcId="{0DD8915E-DC14-41D6-9BB5-F49E1C265163}" destId="{A2322D3A-7AC2-4C5C-9D7E-EAB2313D47D4}" srcOrd="4" destOrd="0" parTransId="{4A8C15D4-B36F-4764-B4FF-F2AF790D3E17}" sibTransId="{84DE1C3A-3FC7-4DB3-88ED-33F65A71557A}"/>
    <dgm:cxn modelId="{8CB96BD1-8B01-481A-B525-C5C507C9951C}" type="presOf" srcId="{0EC0C300-11E4-45CF-8418-973585107209}" destId="{6B5FE59C-B471-448A-AA7A-B526DCC4D4CA}" srcOrd="0" destOrd="0" presId="urn:microsoft.com/office/officeart/2016/7/layout/HorizontalActionList"/>
    <dgm:cxn modelId="{36A4EED2-16DE-4F21-9B57-BD053CD7ED3D}" type="presOf" srcId="{FEB4A941-E9FA-4A86-A673-85FF34B35F20}" destId="{C42A8BDE-B838-475D-AFDE-17B60D744AB6}" srcOrd="0" destOrd="0" presId="urn:microsoft.com/office/officeart/2016/7/layout/HorizontalActionList"/>
    <dgm:cxn modelId="{BF1349D4-34AE-476D-8D7B-F3ABAB74304F}" type="presOf" srcId="{50418D2B-9486-42DE-AFDD-1D31420040FF}" destId="{4FEB85EB-D046-4CDB-8A62-BBCE260C4490}" srcOrd="0" destOrd="0" presId="urn:microsoft.com/office/officeart/2016/7/layout/HorizontalActionList"/>
    <dgm:cxn modelId="{825BC9D8-F515-4FBF-8CF8-23CD32968E1D}" type="presOf" srcId="{0DD8915E-DC14-41D6-9BB5-F49E1C265163}" destId="{E4B4F7C4-5024-45F0-9FD7-C5068A1AE6C4}" srcOrd="0" destOrd="0" presId="urn:microsoft.com/office/officeart/2016/7/layout/HorizontalActionList"/>
    <dgm:cxn modelId="{E9D2B9D9-3B26-471C-AF45-E02D1C258CD3}" type="presParOf" srcId="{E4B4F7C4-5024-45F0-9FD7-C5068A1AE6C4}" destId="{473E2436-1BC1-4A6C-8568-5C38418F52D1}" srcOrd="0" destOrd="0" presId="urn:microsoft.com/office/officeart/2016/7/layout/HorizontalActionList"/>
    <dgm:cxn modelId="{A151C920-5872-4C88-8534-922E9C800B9B}" type="presParOf" srcId="{473E2436-1BC1-4A6C-8568-5C38418F52D1}" destId="{BDBD7220-3F85-45D2-BED6-5BBFBC23EAE3}" srcOrd="0" destOrd="0" presId="urn:microsoft.com/office/officeart/2016/7/layout/HorizontalActionList"/>
    <dgm:cxn modelId="{45373909-AB37-4D9A-936C-DC8447BC111D}" type="presParOf" srcId="{473E2436-1BC1-4A6C-8568-5C38418F52D1}" destId="{22359DD7-1BFB-4900-BAE6-6084F2F57988}" srcOrd="1" destOrd="0" presId="urn:microsoft.com/office/officeart/2016/7/layout/HorizontalActionList"/>
    <dgm:cxn modelId="{CFC7E7C1-85BC-47FC-BC11-D0BACA8440B9}" type="presParOf" srcId="{E4B4F7C4-5024-45F0-9FD7-C5068A1AE6C4}" destId="{38C65349-0C40-499F-9765-B6F38C2DC3C3}" srcOrd="1" destOrd="0" presId="urn:microsoft.com/office/officeart/2016/7/layout/HorizontalActionList"/>
    <dgm:cxn modelId="{86FF1107-69E9-4310-A0D8-2BF61292A72B}" type="presParOf" srcId="{E4B4F7C4-5024-45F0-9FD7-C5068A1AE6C4}" destId="{C6650FDC-3601-45F5-9125-6E3F90A53F8A}" srcOrd="2" destOrd="0" presId="urn:microsoft.com/office/officeart/2016/7/layout/HorizontalActionList"/>
    <dgm:cxn modelId="{1C7F1C64-2F3D-4695-A56C-92B1B848B0C2}" type="presParOf" srcId="{C6650FDC-3601-45F5-9125-6E3F90A53F8A}" destId="{C4F84DEA-2002-4D32-8E80-70EEE05E345A}" srcOrd="0" destOrd="0" presId="urn:microsoft.com/office/officeart/2016/7/layout/HorizontalActionList"/>
    <dgm:cxn modelId="{DC59A3FF-666D-48A7-B3BE-98A9F829402D}" type="presParOf" srcId="{C6650FDC-3601-45F5-9125-6E3F90A53F8A}" destId="{4FEB85EB-D046-4CDB-8A62-BBCE260C4490}" srcOrd="1" destOrd="0" presId="urn:microsoft.com/office/officeart/2016/7/layout/HorizontalActionList"/>
    <dgm:cxn modelId="{AAE65B9C-F662-4FAA-8FDB-82E7FB86BB24}" type="presParOf" srcId="{E4B4F7C4-5024-45F0-9FD7-C5068A1AE6C4}" destId="{40F59683-723F-44D1-8379-95635EED1AA8}" srcOrd="3" destOrd="0" presId="urn:microsoft.com/office/officeart/2016/7/layout/HorizontalActionList"/>
    <dgm:cxn modelId="{F5BE37E3-59D0-4D56-B08C-9B1D93695802}" type="presParOf" srcId="{E4B4F7C4-5024-45F0-9FD7-C5068A1AE6C4}" destId="{BB2E4F65-C461-40C3-BC82-6A29AA851F44}" srcOrd="4" destOrd="0" presId="urn:microsoft.com/office/officeart/2016/7/layout/HorizontalActionList"/>
    <dgm:cxn modelId="{1FC3B8DB-8632-4AA8-99E5-4F0C12504130}" type="presParOf" srcId="{BB2E4F65-C461-40C3-BC82-6A29AA851F44}" destId="{49B7F8FA-D256-41EF-9327-52A3551D9A60}" srcOrd="0" destOrd="0" presId="urn:microsoft.com/office/officeart/2016/7/layout/HorizontalActionList"/>
    <dgm:cxn modelId="{03A1CBF9-FFCE-4B8C-9850-8B297556CCF4}" type="presParOf" srcId="{BB2E4F65-C461-40C3-BC82-6A29AA851F44}" destId="{6B5FE59C-B471-448A-AA7A-B526DCC4D4CA}" srcOrd="1" destOrd="0" presId="urn:microsoft.com/office/officeart/2016/7/layout/HorizontalActionList"/>
    <dgm:cxn modelId="{BAB9C1C4-8A05-4AE7-B42E-55875981524E}" type="presParOf" srcId="{E4B4F7C4-5024-45F0-9FD7-C5068A1AE6C4}" destId="{A91542D9-4FB3-4302-AD03-3D6EF82E6748}" srcOrd="5" destOrd="0" presId="urn:microsoft.com/office/officeart/2016/7/layout/HorizontalActionList"/>
    <dgm:cxn modelId="{F7DEAAC8-FCAD-4F6B-92BD-91B8342F3277}" type="presParOf" srcId="{E4B4F7C4-5024-45F0-9FD7-C5068A1AE6C4}" destId="{1A7C3045-2DAF-4A19-82DB-79436B2E4575}" srcOrd="6" destOrd="0" presId="urn:microsoft.com/office/officeart/2016/7/layout/HorizontalActionList"/>
    <dgm:cxn modelId="{13555CA3-20BE-41F8-BD09-0BA8CEE1C702}" type="presParOf" srcId="{1A7C3045-2DAF-4A19-82DB-79436B2E4575}" destId="{4132ECB1-6BEF-4935-AFA3-B2EAA48FDE7E}" srcOrd="0" destOrd="0" presId="urn:microsoft.com/office/officeart/2016/7/layout/HorizontalActionList"/>
    <dgm:cxn modelId="{0848E8B2-6BD5-4CB6-B7E0-F8F1B1F78E2F}" type="presParOf" srcId="{1A7C3045-2DAF-4A19-82DB-79436B2E4575}" destId="{C42A8BDE-B838-475D-AFDE-17B60D744AB6}" srcOrd="1" destOrd="0" presId="urn:microsoft.com/office/officeart/2016/7/layout/HorizontalActionList"/>
    <dgm:cxn modelId="{FD5AD2F1-E5D1-4359-99EB-D3225676DF7F}" type="presParOf" srcId="{E4B4F7C4-5024-45F0-9FD7-C5068A1AE6C4}" destId="{D0DC94A3-770A-4810-A89A-7DB7918862F6}" srcOrd="7" destOrd="0" presId="urn:microsoft.com/office/officeart/2016/7/layout/HorizontalActionList"/>
    <dgm:cxn modelId="{2608DA2F-9259-4A20-98D1-9A5F5780B66F}" type="presParOf" srcId="{E4B4F7C4-5024-45F0-9FD7-C5068A1AE6C4}" destId="{647B2244-AC3A-441A-A6FB-6136FA04F429}" srcOrd="8" destOrd="0" presId="urn:microsoft.com/office/officeart/2016/7/layout/HorizontalActionList"/>
    <dgm:cxn modelId="{F55613FD-292F-4CCF-A44A-E9FC24D70E0E}" type="presParOf" srcId="{647B2244-AC3A-441A-A6FB-6136FA04F429}" destId="{59606EB9-9F10-4D12-A33F-A242FDCC0D0F}" srcOrd="0" destOrd="0" presId="urn:microsoft.com/office/officeart/2016/7/layout/HorizontalActionList"/>
    <dgm:cxn modelId="{7B4FE576-C66F-4D92-B6AC-DA1D068316E4}" type="presParOf" srcId="{647B2244-AC3A-441A-A6FB-6136FA04F429}" destId="{C8429E68-36DD-4F6A-A2F4-7CCDADCEFAD1}" srcOrd="1" destOrd="0" presId="urn:microsoft.com/office/officeart/2016/7/layout/HorizontalActionList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BD7220-3F85-45D2-BED6-5BBFBC23EAE3}">
      <dsp:nvSpPr>
        <dsp:cNvPr id="0" name=""/>
        <dsp:cNvSpPr/>
      </dsp:nvSpPr>
      <dsp:spPr>
        <a:xfrm>
          <a:off x="1530" y="699773"/>
          <a:ext cx="1938002" cy="581400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3145" tIns="153145" rIns="153145" bIns="153145" numCol="1" spcCol="1270" rtlCol="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b="0" i="0" kern="1200" spc="-30" baseline="0" noProof="0" dirty="0">
              <a:latin typeface="Avenir Next LT Pro" panose="020B0504020202020204" pitchFamily="34" charset="77"/>
            </a:rPr>
            <a:t>PLANIFICACIÓN</a:t>
          </a:r>
        </a:p>
      </dsp:txBody>
      <dsp:txXfrm>
        <a:off x="1530" y="699773"/>
        <a:ext cx="1938002" cy="581400"/>
      </dsp:txXfrm>
    </dsp:sp>
    <dsp:sp modelId="{22359DD7-1BFB-4900-BAE6-6084F2F57988}">
      <dsp:nvSpPr>
        <dsp:cNvPr id="0" name=""/>
        <dsp:cNvSpPr/>
      </dsp:nvSpPr>
      <dsp:spPr>
        <a:xfrm>
          <a:off x="1530" y="1436245"/>
          <a:ext cx="1938002" cy="3424378"/>
        </a:xfrm>
        <a:prstGeom prst="rect">
          <a:avLst/>
        </a:prstGeom>
        <a:solidFill>
          <a:schemeClr val="accent1">
            <a:lumMod val="60000"/>
            <a:lumOff val="40000"/>
            <a:alpha val="63879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1432" tIns="191432" rIns="191432" bIns="191432" numCol="1" spcCol="1270" rtlCol="0" anchor="t" anchorCtr="0">
          <a:noAutofit/>
        </a:bodyPr>
        <a:lstStyle/>
        <a:p>
          <a:pPr marL="0" lvl="0" indent="0" algn="l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0" i="0" kern="1200" noProof="0" dirty="0" err="1">
              <a:latin typeface="Avenir Next LT Pro" panose="020B0504020202020204" pitchFamily="34" charset="77"/>
            </a:rPr>
            <a:t>Sinergizar</a:t>
          </a:r>
          <a:r>
            <a:rPr lang="es-ES" sz="1600" b="0" i="0" kern="1200" noProof="0" dirty="0">
              <a:latin typeface="Avenir Next LT Pro Light" panose="020B0304020202020204" pitchFamily="34" charset="77"/>
            </a:rPr>
            <a:t> </a:t>
          </a:r>
          <a:r>
            <a:rPr lang="es-ES" sz="1600" b="1" i="0" kern="1200" noProof="0" dirty="0">
              <a:latin typeface="Avenir Next LT Pro" panose="020B0504020202020204" pitchFamily="34" charset="77"/>
            </a:rPr>
            <a:t>comercio electrónico escalable</a:t>
          </a:r>
        </a:p>
      </dsp:txBody>
      <dsp:txXfrm>
        <a:off x="1530" y="1436245"/>
        <a:ext cx="1938002" cy="3424378"/>
      </dsp:txXfrm>
    </dsp:sp>
    <dsp:sp modelId="{C4F84DEA-2002-4D32-8E80-70EEE05E345A}">
      <dsp:nvSpPr>
        <dsp:cNvPr id="0" name=""/>
        <dsp:cNvSpPr/>
      </dsp:nvSpPr>
      <dsp:spPr>
        <a:xfrm>
          <a:off x="2047533" y="698716"/>
          <a:ext cx="1938002" cy="581400"/>
        </a:xfrm>
        <a:prstGeom prst="rect">
          <a:avLst/>
        </a:prstGeom>
        <a:solidFill>
          <a:schemeClr val="accent1">
            <a:lumMod val="75000"/>
            <a:alpha val="5298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3145" tIns="153145" rIns="153145" bIns="153145" numCol="1" spcCol="1270" rtlCol="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b="0" i="0" kern="1200" spc="-30" baseline="0" noProof="0" dirty="0">
              <a:latin typeface="Avenir Next LT Pro" panose="020B0504020202020204" pitchFamily="34" charset="77"/>
            </a:rPr>
            <a:t>MARKETING</a:t>
          </a:r>
        </a:p>
      </dsp:txBody>
      <dsp:txXfrm>
        <a:off x="2047533" y="698716"/>
        <a:ext cx="1938002" cy="581400"/>
      </dsp:txXfrm>
    </dsp:sp>
    <dsp:sp modelId="{4FEB85EB-D046-4CDB-8A62-BBCE260C4490}">
      <dsp:nvSpPr>
        <dsp:cNvPr id="0" name=""/>
        <dsp:cNvSpPr/>
      </dsp:nvSpPr>
      <dsp:spPr>
        <a:xfrm>
          <a:off x="2036234" y="1432018"/>
          <a:ext cx="1938002" cy="3428605"/>
        </a:xfrm>
        <a:prstGeom prst="rect">
          <a:avLst/>
        </a:prstGeom>
        <a:solidFill>
          <a:schemeClr val="accent1">
            <a:lumMod val="40000"/>
            <a:lumOff val="60000"/>
            <a:alpha val="45201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1432" tIns="191432" rIns="191432" bIns="191432" numCol="1" spcCol="1270" rtlCol="0" anchor="t" anchorCtr="0">
          <a:noAutofit/>
        </a:bodyPr>
        <a:lstStyle/>
        <a:p>
          <a:pPr marL="0" lvl="0" indent="0" algn="l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0" i="0" kern="1200" noProof="0" dirty="0">
              <a:latin typeface="Avenir Next LT Pro" panose="020B0504020202020204" pitchFamily="34" charset="77"/>
            </a:rPr>
            <a:t>Divulgación de </a:t>
          </a:r>
          <a:r>
            <a:rPr lang="es-ES" sz="1600" b="1" i="0" kern="1200" noProof="0" dirty="0">
              <a:latin typeface="Avenir Next LT Pro" panose="020B0504020202020204" pitchFamily="34" charset="77"/>
            </a:rPr>
            <a:t>métricas estandarizadas</a:t>
          </a:r>
        </a:p>
      </dsp:txBody>
      <dsp:txXfrm>
        <a:off x="2036234" y="1432018"/>
        <a:ext cx="1938002" cy="3428605"/>
      </dsp:txXfrm>
    </dsp:sp>
    <dsp:sp modelId="{49B7F8FA-D256-41EF-9327-52A3551D9A60}">
      <dsp:nvSpPr>
        <dsp:cNvPr id="0" name=""/>
        <dsp:cNvSpPr/>
      </dsp:nvSpPr>
      <dsp:spPr>
        <a:xfrm>
          <a:off x="4093536" y="698716"/>
          <a:ext cx="1938002" cy="581400"/>
        </a:xfrm>
        <a:prstGeom prst="rect">
          <a:avLst/>
        </a:prstGeom>
        <a:solidFill>
          <a:schemeClr val="accent1">
            <a:shade val="80000"/>
            <a:hueOff val="89781"/>
            <a:satOff val="4639"/>
            <a:lumOff val="1202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3145" tIns="153145" rIns="153145" bIns="153145" numCol="1" spcCol="1270" rtlCol="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b="0" i="0" kern="1200" spc="-30" baseline="0" noProof="0" dirty="0">
              <a:latin typeface="Avenir Next LT Pro" panose="020B0504020202020204" pitchFamily="34" charset="77"/>
            </a:rPr>
            <a:t>DISEÑO</a:t>
          </a:r>
        </a:p>
      </dsp:txBody>
      <dsp:txXfrm>
        <a:off x="4093536" y="698716"/>
        <a:ext cx="1938002" cy="581400"/>
      </dsp:txXfrm>
    </dsp:sp>
    <dsp:sp modelId="{6B5FE59C-B471-448A-AA7A-B526DCC4D4CA}">
      <dsp:nvSpPr>
        <dsp:cNvPr id="0" name=""/>
        <dsp:cNvSpPr/>
      </dsp:nvSpPr>
      <dsp:spPr>
        <a:xfrm>
          <a:off x="4076869" y="1432018"/>
          <a:ext cx="1938002" cy="3428605"/>
        </a:xfrm>
        <a:prstGeom prst="rect">
          <a:avLst/>
        </a:prstGeom>
        <a:solidFill>
          <a:schemeClr val="accent1">
            <a:lumMod val="20000"/>
            <a:lumOff val="80000"/>
            <a:alpha val="44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1432" tIns="191432" rIns="191432" bIns="191432" numCol="1" spcCol="1270" rtlCol="0" anchor="t" anchorCtr="0">
          <a:noAutofit/>
        </a:bodyPr>
        <a:lstStyle/>
        <a:p>
          <a:pPr marL="0" lvl="0" indent="0" algn="l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0" i="0" kern="1200" noProof="0" dirty="0">
              <a:latin typeface="Avenir Next LT Pro" panose="020B0504020202020204" pitchFamily="34" charset="77"/>
            </a:rPr>
            <a:t>Coordinación                       </a:t>
          </a:r>
          <a:r>
            <a:rPr lang="es-ES" sz="1600" b="1" i="0" kern="1200" noProof="0" dirty="0">
              <a:latin typeface="Avenir Next LT Pro" panose="020B0504020202020204" pitchFamily="34" charset="77"/>
            </a:rPr>
            <a:t>de aplicaciones empresariales electrónicas</a:t>
          </a:r>
        </a:p>
      </dsp:txBody>
      <dsp:txXfrm>
        <a:off x="4076869" y="1432018"/>
        <a:ext cx="1938002" cy="3428605"/>
      </dsp:txXfrm>
    </dsp:sp>
    <dsp:sp modelId="{4132ECB1-6BEF-4935-AFA3-B2EAA48FDE7E}">
      <dsp:nvSpPr>
        <dsp:cNvPr id="0" name=""/>
        <dsp:cNvSpPr/>
      </dsp:nvSpPr>
      <dsp:spPr>
        <a:xfrm>
          <a:off x="6139538" y="698716"/>
          <a:ext cx="1938002" cy="581400"/>
        </a:xfrm>
        <a:prstGeom prst="rect">
          <a:avLst/>
        </a:prstGeom>
        <a:solidFill>
          <a:schemeClr val="accent1">
            <a:lumMod val="75000"/>
            <a:alpha val="53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3145" tIns="153145" rIns="153145" bIns="153145" numCol="1" spcCol="1270" rtlCol="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b="0" i="0" kern="1200" spc="-30" baseline="0" noProof="0" dirty="0">
              <a:latin typeface="Avenir Next LT Pro" panose="020B0504020202020204" pitchFamily="34" charset="77"/>
            </a:rPr>
            <a:t>ESTRATEGIA</a:t>
          </a:r>
        </a:p>
      </dsp:txBody>
      <dsp:txXfrm>
        <a:off x="6139538" y="698716"/>
        <a:ext cx="1938002" cy="581400"/>
      </dsp:txXfrm>
    </dsp:sp>
    <dsp:sp modelId="{C42A8BDE-B838-475D-AFDE-17B60D744AB6}">
      <dsp:nvSpPr>
        <dsp:cNvPr id="0" name=""/>
        <dsp:cNvSpPr/>
      </dsp:nvSpPr>
      <dsp:spPr>
        <a:xfrm>
          <a:off x="6139538" y="1432018"/>
          <a:ext cx="1938002" cy="3428605"/>
        </a:xfrm>
        <a:prstGeom prst="rect">
          <a:avLst/>
        </a:prstGeom>
        <a:solidFill>
          <a:schemeClr val="accent1">
            <a:lumMod val="40000"/>
            <a:lumOff val="60000"/>
            <a:alpha val="4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1432" tIns="191432" rIns="191432" bIns="191432" numCol="1" spcCol="1270" rtlCol="0" anchor="t" anchorCtr="0">
          <a:noAutofit/>
        </a:bodyPr>
        <a:lstStyle/>
        <a:p>
          <a:pPr marL="0" lvl="0" indent="0" algn="l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0" i="0" kern="1200" noProof="0" dirty="0">
              <a:latin typeface="Avenir Next LT Pro" panose="020B0504020202020204" pitchFamily="34" charset="77"/>
            </a:rPr>
            <a:t>Fomentar </a:t>
          </a:r>
          <a:r>
            <a:rPr lang="es-ES" sz="1600" b="1" i="0" kern="1200" noProof="0" dirty="0">
              <a:latin typeface="Avenir Next LT Pro" panose="020B0504020202020204" pitchFamily="34" charset="77"/>
            </a:rPr>
            <a:t>metodologías holísticamente superiores</a:t>
          </a:r>
        </a:p>
      </dsp:txBody>
      <dsp:txXfrm>
        <a:off x="6139538" y="1432018"/>
        <a:ext cx="1938002" cy="3428605"/>
      </dsp:txXfrm>
    </dsp:sp>
    <dsp:sp modelId="{59606EB9-9F10-4D12-A33F-A242FDCC0D0F}">
      <dsp:nvSpPr>
        <dsp:cNvPr id="0" name=""/>
        <dsp:cNvSpPr/>
      </dsp:nvSpPr>
      <dsp:spPr>
        <a:xfrm>
          <a:off x="8185541" y="698716"/>
          <a:ext cx="1938002" cy="581400"/>
        </a:xfrm>
        <a:prstGeom prst="rect">
          <a:avLst/>
        </a:prstGeom>
        <a:solidFill>
          <a:srgbClr val="4A5EE6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3145" tIns="153145" rIns="153145" bIns="153145" numCol="1" spcCol="1270" rtlCol="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b="0" i="0" kern="1200" spc="-30" baseline="0" noProof="0" dirty="0">
              <a:latin typeface="Avenir Next LT Pro" panose="020B0504020202020204" pitchFamily="34" charset="77"/>
            </a:rPr>
            <a:t>LANZAMIENTO</a:t>
          </a:r>
        </a:p>
      </dsp:txBody>
      <dsp:txXfrm>
        <a:off x="8185541" y="698716"/>
        <a:ext cx="1938002" cy="581400"/>
      </dsp:txXfrm>
    </dsp:sp>
    <dsp:sp modelId="{C8429E68-36DD-4F6A-A2F4-7CCDADCEFAD1}">
      <dsp:nvSpPr>
        <dsp:cNvPr id="0" name=""/>
        <dsp:cNvSpPr/>
      </dsp:nvSpPr>
      <dsp:spPr>
        <a:xfrm>
          <a:off x="8185541" y="1432018"/>
          <a:ext cx="1938002" cy="3428605"/>
        </a:xfrm>
        <a:prstGeom prst="rect">
          <a:avLst/>
        </a:prstGeom>
        <a:solidFill>
          <a:schemeClr val="accent1">
            <a:lumMod val="60000"/>
            <a:lumOff val="40000"/>
            <a:alpha val="68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rtlCol="0" anchor="t" anchorCtr="0">
          <a:noAutofit/>
        </a:bodyPr>
        <a:lstStyle/>
        <a:p>
          <a:pPr marL="0" lvl="0" indent="0" algn="l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0" i="0" kern="1200" noProof="0" dirty="0">
              <a:latin typeface="Avenir Next LT Pro" panose="020B0504020202020204" pitchFamily="34" charset="77"/>
            </a:rPr>
            <a:t>Implemente </a:t>
          </a:r>
          <a:r>
            <a:rPr lang="es-ES" sz="1600" b="1" i="0" kern="1200" noProof="0" dirty="0">
              <a:latin typeface="Avenir Next LT Pro" panose="020B0504020202020204" pitchFamily="34" charset="77"/>
            </a:rPr>
            <a:t>redes estratégicas con atractivas</a:t>
          </a:r>
          <a:r>
            <a:rPr lang="es-ES" sz="1600" b="0" i="0" kern="1200" noProof="0" dirty="0">
              <a:latin typeface="Avenir Next LT Pro" panose="020B0504020202020204" pitchFamily="34" charset="77"/>
            </a:rPr>
            <a:t>                 necesidades de negocio electrónico</a:t>
          </a:r>
        </a:p>
      </dsp:txBody>
      <dsp:txXfrm>
        <a:off x="8185541" y="1432018"/>
        <a:ext cx="1938002" cy="34286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HorizontalActionList">
  <dgm:title val="Lista de acciones horizontal"/>
  <dgm:desc val="Se usa para mostrar listas agrupadas o no secuenciales de información Funciona bien con grandes cantidades de texto. Todo el texto tiene el mismo nivel de énfasis y la dirección no está implícita."/>
  <dgm:catLst>
    <dgm:cat type="list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54"/>
      <dgm:constr type="primFontSz" for="des" forName="desTx" refType="primFontSz" refFor="des" refForName="parTx" op="lte" fact="0.75"/>
      <dgm:constr type="h" for="des" forName="desTx" op="equ"/>
      <dgm:constr type="w" for="ch" forName="space" op="equ" val="3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3"/>
            <dgm:constr type="h"/>
            <dgm:constr type="tMarg" refType="w" fact="0.224"/>
            <dgm:constr type="bMarg" refType="w" fact="0.224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8"/>
            <dgm:constr type="tMarg" refType="w" fact="0.28"/>
            <dgm:constr type="bMarg" refType="w" fact="0.28"/>
            <dgm:constr type="lMarg" refType="w" fact="0.28"/>
            <dgm:constr type="rMarg" refType="w" fact="0.28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s-ES" sz="1200"/>
            </a:lvl1pPr>
          </a:lstStyle>
          <a:p>
            <a:pPr rtl="0"/>
            <a:fld id="{EC0FE2F3-AA41-4223-9A97-20A8C58EB052}" type="datetime1">
              <a:rPr lang="es-ES" smtClean="0"/>
              <a:t>28/05/2024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s-ES" sz="1200"/>
            </a:lvl1pPr>
          </a:lstStyle>
          <a:p>
            <a:pPr rtl="0"/>
            <a:fld id="{07B964BE-1CD1-1943-8CAA-B6D417321F15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s-ES" sz="1200"/>
            </a:lvl1pPr>
          </a:lstStyle>
          <a:p>
            <a:fld id="{F48DBF98-966A-467E-955B-DF616908A15D}" type="datetime1">
              <a:rPr lang="es-ES" smtClean="0"/>
              <a:pPr/>
              <a:t>28/05/2024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s-ES"/>
            </a:def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s-ES" sz="1200"/>
            </a:lvl1pPr>
          </a:lstStyle>
          <a:p>
            <a:pPr rtl="0"/>
            <a:fld id="{8D7D3E5B-4BED-B24C-9674-6B6454D04561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482546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es-ES" smtClean="0"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550392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es-ES" smtClean="0"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620988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D7D3E5B-4BED-B24C-9674-6B6454D04561}" type="slidenum">
              <a:rPr lang="es-ES" smtClean="0"/>
              <a:t>12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847820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D7D3E5B-4BED-B24C-9674-6B6454D04561}" type="slidenum">
              <a:rPr lang="es-ES" smtClean="0"/>
              <a:t>13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090432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D7D3E5B-4BED-B24C-9674-6B6454D04561}" type="slidenum">
              <a:rPr lang="es-ES" smtClean="0"/>
              <a:t>14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489764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D7D3E5B-4BED-B24C-9674-6B6454D04561}" type="slidenum">
              <a:rPr lang="es-ES" smtClean="0"/>
              <a:t>15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es-ES" smtClean="0"/>
              <a:t>16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133383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es-ES" smtClean="0"/>
              <a:t>17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097234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D7D3E5B-4BED-B24C-9674-6B6454D04561}" type="slidenum">
              <a:rPr lang="es-ES" smtClean="0"/>
              <a:t>18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549112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D7D3E5B-4BED-B24C-9674-6B6454D04561}" type="slidenum">
              <a:rPr lang="es-ES" smtClean="0"/>
              <a:t>19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18787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D7D3E5B-4BED-B24C-9674-6B6454D04561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806122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D7D3E5B-4BED-B24C-9674-6B6454D04561}" type="slidenum">
              <a:rPr lang="es-ES" smtClean="0"/>
              <a:t>20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069804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266942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130676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es-ES" smtClean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12609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11932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es-ES" smtClean="0"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839069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es-ES" smtClean="0"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83625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rma libre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accent1"/>
              </a:solidFill>
            </a:endParaRPr>
          </a:p>
        </p:txBody>
      </p:sp>
      <p:pic>
        <p:nvPicPr>
          <p:cNvPr id="10" name="Imagen 9" descr="Separación entre dos edificios sobre un cielo azul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lang="es-ES" sz="2400" cap="all" spc="300" baseline="0"/>
            </a:lvl1pPr>
            <a:lvl2pPr marL="457200" indent="0" algn="ctr">
              <a:buNone/>
              <a:defRPr lang="es-ES" sz="2000"/>
            </a:lvl2pPr>
            <a:lvl3pPr marL="914400" indent="0" algn="ctr">
              <a:buNone/>
              <a:defRPr lang="es-ES" sz="1800"/>
            </a:lvl3pPr>
            <a:lvl4pPr marL="1371600" indent="0" algn="ctr">
              <a:buNone/>
              <a:defRPr lang="es-ES" sz="1600"/>
            </a:lvl4pPr>
            <a:lvl5pPr marL="1828800" indent="0" algn="ctr">
              <a:buNone/>
              <a:defRPr lang="es-ES" sz="1600"/>
            </a:lvl5pPr>
            <a:lvl6pPr marL="2286000" indent="0" algn="ctr">
              <a:buNone/>
              <a:defRPr lang="es-ES" sz="1600"/>
            </a:lvl6pPr>
            <a:lvl7pPr marL="2743200" indent="0" algn="ctr">
              <a:buNone/>
              <a:defRPr lang="es-ES" sz="1600"/>
            </a:lvl7pPr>
            <a:lvl8pPr marL="3200400" indent="0" algn="ctr">
              <a:buNone/>
              <a:defRPr lang="es-ES" sz="1600"/>
            </a:lvl8pPr>
            <a:lvl9pPr marL="3657600" indent="0" algn="ctr">
              <a:buNone/>
              <a:defRPr lang="es-ES" sz="1600"/>
            </a:lvl9pPr>
          </a:lstStyle>
          <a:p>
            <a:pPr rtl="0"/>
            <a:r>
              <a:rPr lang="es-ES"/>
              <a:t>HAGA CLIC PARA EDITAR EL ESTILO DE SUBTÍTULO DEL PATRÓN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rtlCol="0" anchor="t">
            <a:noAutofit/>
          </a:bodyPr>
          <a:lstStyle>
            <a:lvl1pPr algn="l">
              <a:defRPr lang="es-ES" sz="4500" cap="all" baseline="0"/>
            </a:lvl1pPr>
          </a:lstStyle>
          <a:p>
            <a:pPr rtl="0"/>
            <a:r>
              <a:rPr lang="es-ES"/>
              <a:t>HAGA CLIC PARA MODIFICAR EL ESTILO DEL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ítulo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es-ES" sz="3600" baseline="0"/>
            </a:lvl1pPr>
          </a:lstStyle>
          <a:p>
            <a:pPr rtl="0"/>
            <a:r>
              <a:rPr lang="es-ES"/>
              <a:t>HAGA CLIC PARA MODIFICAR EL TÍTULO DEL PATRÓN</a:t>
            </a:r>
          </a:p>
        </p:txBody>
      </p:sp>
      <p:sp>
        <p:nvSpPr>
          <p:cNvPr id="8" name="Marcador de posición de imagen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s-ES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endParaRPr lang="es-ES" dirty="0"/>
          </a:p>
        </p:txBody>
      </p:sp>
      <p:sp>
        <p:nvSpPr>
          <p:cNvPr id="34" name="Marcador de texto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s-ES"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/>
              <a:t>Nombre</a:t>
            </a:r>
          </a:p>
        </p:txBody>
      </p:sp>
      <p:sp>
        <p:nvSpPr>
          <p:cNvPr id="30" name="Marcador de texto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s-E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/>
              <a:t>Título</a:t>
            </a:r>
          </a:p>
        </p:txBody>
      </p:sp>
      <p:sp>
        <p:nvSpPr>
          <p:cNvPr id="18" name="Marcador de posición de imagen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s-ES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endParaRPr lang="es-ES" dirty="0"/>
          </a:p>
        </p:txBody>
      </p:sp>
      <p:sp>
        <p:nvSpPr>
          <p:cNvPr id="40" name="Marcador de texto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s-ES"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/>
              <a:t>Nombre</a:t>
            </a:r>
          </a:p>
        </p:txBody>
      </p:sp>
      <p:sp>
        <p:nvSpPr>
          <p:cNvPr id="36" name="Marcador de texto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s-E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/>
              <a:t>Título</a:t>
            </a:r>
          </a:p>
        </p:txBody>
      </p:sp>
      <p:sp>
        <p:nvSpPr>
          <p:cNvPr id="19" name="Marcador de posición de imagen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s-ES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endParaRPr lang="es-ES" dirty="0"/>
          </a:p>
        </p:txBody>
      </p:sp>
      <p:sp>
        <p:nvSpPr>
          <p:cNvPr id="43" name="Marcador de texto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s-ES"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/>
              <a:t>Nombre</a:t>
            </a:r>
          </a:p>
        </p:txBody>
      </p:sp>
      <p:sp>
        <p:nvSpPr>
          <p:cNvPr id="39" name="Marcador de texto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s-E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/>
              <a:t>Título</a:t>
            </a:r>
          </a:p>
        </p:txBody>
      </p:sp>
      <p:sp>
        <p:nvSpPr>
          <p:cNvPr id="17" name="Marcador de posición de imagen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s-ES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endParaRPr lang="es-ES" dirty="0"/>
          </a:p>
        </p:txBody>
      </p:sp>
      <p:sp>
        <p:nvSpPr>
          <p:cNvPr id="46" name="Marcador de texto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s-ES"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/>
              <a:t>Nombre</a:t>
            </a:r>
          </a:p>
        </p:txBody>
      </p:sp>
      <p:sp>
        <p:nvSpPr>
          <p:cNvPr id="42" name="Marcador de texto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s-E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/>
              <a:t>Título</a:t>
            </a:r>
          </a:p>
        </p:txBody>
      </p:sp>
      <p:sp>
        <p:nvSpPr>
          <p:cNvPr id="24" name="Marcador de posición de imagen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s-ES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endParaRPr lang="es-ES" dirty="0"/>
          </a:p>
        </p:txBody>
      </p:sp>
      <p:sp>
        <p:nvSpPr>
          <p:cNvPr id="49" name="Marcador de texto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s-ES"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/>
              <a:t>Nombre</a:t>
            </a:r>
          </a:p>
        </p:txBody>
      </p:sp>
      <p:sp>
        <p:nvSpPr>
          <p:cNvPr id="33" name="Marcador de texto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s-E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/>
              <a:t>Título</a:t>
            </a:r>
          </a:p>
        </p:txBody>
      </p:sp>
      <p:sp>
        <p:nvSpPr>
          <p:cNvPr id="26" name="Marcador de posición de imagen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s-ES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endParaRPr lang="es-ES" dirty="0"/>
          </a:p>
        </p:txBody>
      </p:sp>
      <p:sp>
        <p:nvSpPr>
          <p:cNvPr id="52" name="Marcador de texto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s-ES"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/>
              <a:t>Nombre</a:t>
            </a:r>
          </a:p>
        </p:txBody>
      </p:sp>
      <p:sp>
        <p:nvSpPr>
          <p:cNvPr id="45" name="Marcador de texto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s-E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/>
              <a:t>Título</a:t>
            </a:r>
          </a:p>
        </p:txBody>
      </p:sp>
      <p:sp>
        <p:nvSpPr>
          <p:cNvPr id="27" name="Marcador de posición de imagen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s-ES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endParaRPr lang="es-ES" dirty="0"/>
          </a:p>
        </p:txBody>
      </p:sp>
      <p:sp>
        <p:nvSpPr>
          <p:cNvPr id="53" name="Marcador de texto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s-ES"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/>
              <a:t>Nombre</a:t>
            </a:r>
          </a:p>
        </p:txBody>
      </p:sp>
      <p:sp>
        <p:nvSpPr>
          <p:cNvPr id="48" name="Marcador de texto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s-E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/>
              <a:t>Título</a:t>
            </a:r>
          </a:p>
        </p:txBody>
      </p:sp>
      <p:sp>
        <p:nvSpPr>
          <p:cNvPr id="25" name="Marcador de posición de imagen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s-ES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endParaRPr lang="es-ES" dirty="0"/>
          </a:p>
        </p:txBody>
      </p:sp>
      <p:sp>
        <p:nvSpPr>
          <p:cNvPr id="54" name="Marcador de texto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s-ES"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/>
              <a:t>Nombre</a:t>
            </a:r>
          </a:p>
        </p:txBody>
      </p:sp>
      <p:sp>
        <p:nvSpPr>
          <p:cNvPr id="51" name="Marcador de texto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s-E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/>
              <a:t>Título</a:t>
            </a: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lang="es-ES" sz="3600" cap="all" baseline="0"/>
            </a:lvl1pPr>
          </a:lstStyle>
          <a:p>
            <a:pPr rtl="0"/>
            <a:r>
              <a:rPr lang="es-ES"/>
              <a:t>HAGA CLIC PARA MODIFICAR EL TÍTULO DEL PATRÓN</a:t>
            </a:r>
          </a:p>
        </p:txBody>
      </p:sp>
      <p:sp>
        <p:nvSpPr>
          <p:cNvPr id="15" name="Marcador de texto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s-E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es-ES"/>
              <a:t>HAGA CLIC PARA EDITAR EL ESTILO DE SUBTÍTULO DEL PATRÓN</a:t>
            </a:r>
          </a:p>
        </p:txBody>
      </p:sp>
      <p:sp>
        <p:nvSpPr>
          <p:cNvPr id="40" name="Marcador de texto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s-ES" sz="1400" spc="0" baseline="0" dirty="0"/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es-ES"/>
              <a:t>Segundo nivel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es-ES" dirty="0"/>
          </a:p>
        </p:txBody>
      </p:sp>
      <p:sp>
        <p:nvSpPr>
          <p:cNvPr id="20" name="Marcador de texto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s-E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es-ES"/>
              <a:t>HAGA CLIC PARA EDITAR EL ESTILO DE SUBTÍTULO DEL PATRÓN</a:t>
            </a:r>
          </a:p>
        </p:txBody>
      </p:sp>
      <p:sp>
        <p:nvSpPr>
          <p:cNvPr id="19" name="Marcador de texto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s-ES" sz="1400" spc="0" baseline="0" dirty="0"/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es-ES"/>
              <a:t>Segundo nivel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es-ES" dirty="0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accent1"/>
              </a:solidFill>
            </a:endParaRPr>
          </a:p>
        </p:txBody>
      </p:sp>
      <p:sp>
        <p:nvSpPr>
          <p:cNvPr id="18" name="Marcador de posición de imagen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 lang="es-ES"/>
            </a:lvl1pPr>
          </a:lstStyle>
          <a:p>
            <a:pPr rtl="0"/>
            <a:endParaRPr lang="es-ES" dirty="0"/>
          </a:p>
        </p:txBody>
      </p:sp>
      <p:sp>
        <p:nvSpPr>
          <p:cNvPr id="22" name="Marcador de posición de imagen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 lang="es-ES"/>
            </a:lvl1pPr>
          </a:lstStyle>
          <a:p>
            <a:pPr rtl="0"/>
            <a:endParaRPr lang="es-ES" dirty="0"/>
          </a:p>
        </p:txBody>
      </p:sp>
      <p:sp>
        <p:nvSpPr>
          <p:cNvPr id="23" name="Marcador de posición de imagen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 lang="es-ES"/>
            </a:lvl1pPr>
          </a:lstStyle>
          <a:p>
            <a:pPr rtl="0"/>
            <a:endParaRPr lang="es-ES" dirty="0"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es-ES" sz="3600" baseline="0"/>
            </a:lvl1pPr>
          </a:lstStyle>
          <a:p>
            <a:pPr rtl="0"/>
            <a:r>
              <a:rPr lang="es-ES"/>
              <a:t>HAGA CLIC PARA MODIFICAR EL TÍTULO DEL PATRÓN</a:t>
            </a: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accent1"/>
              </a:solidFill>
            </a:endParaRPr>
          </a:p>
        </p:txBody>
      </p:sp>
      <p:sp>
        <p:nvSpPr>
          <p:cNvPr id="26" name="Marcador de posición de imagen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lang="es-ES" sz="1600"/>
            </a:lvl1pPr>
          </a:lstStyle>
          <a:p>
            <a:pPr rtl="0"/>
            <a:endParaRPr lang="es-ES" dirty="0"/>
          </a:p>
        </p:txBody>
      </p:sp>
      <p:sp>
        <p:nvSpPr>
          <p:cNvPr id="21" name="Subtítulo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es-ES"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lang="es-ES" sz="2000"/>
            </a:lvl2pPr>
            <a:lvl3pPr marL="914400" indent="0" algn="ctr">
              <a:buNone/>
              <a:defRPr lang="es-ES" sz="1800"/>
            </a:lvl3pPr>
            <a:lvl4pPr marL="1371600" indent="0" algn="ctr">
              <a:buNone/>
              <a:defRPr lang="es-ES" sz="1600"/>
            </a:lvl4pPr>
            <a:lvl5pPr marL="1828800" indent="0" algn="ctr">
              <a:buNone/>
              <a:defRPr lang="es-ES" sz="1600"/>
            </a:lvl5pPr>
            <a:lvl6pPr marL="2286000" indent="0" algn="ctr">
              <a:buNone/>
              <a:defRPr lang="es-ES" sz="1600"/>
            </a:lvl6pPr>
            <a:lvl7pPr marL="2743200" indent="0" algn="ctr">
              <a:buNone/>
              <a:defRPr lang="es-ES" sz="1600"/>
            </a:lvl7pPr>
            <a:lvl8pPr marL="3200400" indent="0" algn="ctr">
              <a:buNone/>
              <a:defRPr lang="es-ES" sz="1600"/>
            </a:lvl8pPr>
            <a:lvl9pPr marL="3657600" indent="0" algn="ctr">
              <a:buNone/>
              <a:defRPr lang="es-ES" sz="1600"/>
            </a:lvl9pPr>
          </a:lstStyle>
          <a:p>
            <a:pPr rtl="0"/>
            <a:r>
              <a:rPr lang="es-ES"/>
              <a:t>HAGA CLIC PARA EDITAR EL ESTILO DE SUBTÍTULO DEL PATRÓN</a:t>
            </a:r>
          </a:p>
        </p:txBody>
      </p:sp>
      <p:sp>
        <p:nvSpPr>
          <p:cNvPr id="12" name="Marcador de contenido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s-ES"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s-ES"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s-ES"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s-ES"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s-ES" sz="1400" b="0" i="0">
                <a:latin typeface="+mn-lt"/>
              </a:defRPr>
            </a:lvl5pPr>
            <a:lvl6pPr>
              <a:defRPr lang="es-ES" sz="2000"/>
            </a:lvl6pPr>
            <a:lvl7pPr>
              <a:defRPr lang="es-ES" sz="2000"/>
            </a:lvl7pPr>
            <a:lvl8pPr>
              <a:defRPr lang="es-ES" sz="2000"/>
            </a:lvl8pPr>
            <a:lvl9pPr>
              <a:defRPr lang="es-ES" sz="2000"/>
            </a:lvl9pPr>
          </a:lstStyle>
          <a:p>
            <a:pPr lvl="0" rtl="0"/>
            <a:r>
              <a:rPr lang="es-ES"/>
              <a:t>Hacer clic para editar estilos de texto maestro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accent1"/>
              </a:solidFill>
            </a:endParaRPr>
          </a:p>
        </p:txBody>
      </p:sp>
      <p:sp>
        <p:nvSpPr>
          <p:cNvPr id="14" name="Marcador de posición de imagen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lang="es-ES" sz="1600"/>
            </a:lvl1pPr>
          </a:lstStyle>
          <a:p>
            <a:pPr rtl="0"/>
            <a:endParaRPr lang="es-ES" dirty="0"/>
          </a:p>
        </p:txBody>
      </p:sp>
      <p:sp>
        <p:nvSpPr>
          <p:cNvPr id="31" name="Marcador de texto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s-E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es-ES"/>
              <a:t>HAGA CLIC PARA EDITAR EL ESTILO DE SUBTÍTULO DEL PATRÓN</a:t>
            </a:r>
          </a:p>
        </p:txBody>
      </p:sp>
      <p:sp>
        <p:nvSpPr>
          <p:cNvPr id="24" name="Marcador de contenido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s-ES"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s-ES"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s-ES"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s-ES"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s-ES" sz="1400" b="0" i="0">
                <a:latin typeface="+mn-lt"/>
              </a:defRPr>
            </a:lvl5pPr>
            <a:lvl6pPr>
              <a:defRPr lang="es-ES" sz="2000"/>
            </a:lvl6pPr>
            <a:lvl7pPr>
              <a:defRPr lang="es-ES" sz="2000"/>
            </a:lvl7pPr>
            <a:lvl8pPr>
              <a:defRPr lang="es-ES" sz="2000"/>
            </a:lvl8pPr>
            <a:lvl9pPr>
              <a:defRPr lang="es-ES" sz="2000"/>
            </a:lvl9pPr>
          </a:lstStyle>
          <a:p>
            <a:pPr lvl="0" rtl="0"/>
            <a:r>
              <a:rPr lang="es-ES"/>
              <a:t>Hacer clic para editar estilos de texto maestro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accent1"/>
              </a:solidFill>
            </a:endParaRPr>
          </a:p>
        </p:txBody>
      </p:sp>
      <p:sp>
        <p:nvSpPr>
          <p:cNvPr id="25" name="Marcador de posición de imagen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lang="es-ES" sz="1600"/>
            </a:lvl1pPr>
          </a:lstStyle>
          <a:p>
            <a:pPr rtl="0"/>
            <a:endParaRPr lang="es-ES" dirty="0"/>
          </a:p>
        </p:txBody>
      </p:sp>
      <p:sp>
        <p:nvSpPr>
          <p:cNvPr id="32" name="Marcador de texto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s-E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es-ES"/>
              <a:t>HAGA CLIC PARA EDITAR EL ESTILO DE SUBTÍTULO DEL PATRÓN</a:t>
            </a:r>
          </a:p>
        </p:txBody>
      </p:sp>
      <p:sp>
        <p:nvSpPr>
          <p:cNvPr id="23" name="Marcador de contenido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s-ES"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s-ES"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s-ES"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s-ES"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s-ES" sz="1400" b="0" i="0">
                <a:latin typeface="+mn-lt"/>
              </a:defRPr>
            </a:lvl5pPr>
            <a:lvl6pPr>
              <a:defRPr lang="es-ES" sz="2000"/>
            </a:lvl6pPr>
            <a:lvl7pPr>
              <a:defRPr lang="es-ES" sz="2000"/>
            </a:lvl7pPr>
            <a:lvl8pPr>
              <a:defRPr lang="es-ES" sz="2000"/>
            </a:lvl8pPr>
            <a:lvl9pPr>
              <a:defRPr lang="es-ES" sz="2000"/>
            </a:lvl9pPr>
          </a:lstStyle>
          <a:p>
            <a:pPr lvl="0" rtl="0"/>
            <a:r>
              <a:rPr lang="es-ES"/>
              <a:t>Hacer clic para editar estilos de texto maestro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lang="es-ES" sz="3600" baseline="0">
                <a:latin typeface="+mj-lt"/>
              </a:defRPr>
            </a:lvl1pPr>
          </a:lstStyle>
          <a:p>
            <a:pPr rtl="0"/>
            <a:r>
              <a:rPr lang="es-ES"/>
              <a:t>HAGA CLIC PARA MODIFICAR EL TÍTULO DEL PATRÓN</a:t>
            </a:r>
          </a:p>
        </p:txBody>
      </p:sp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s-ES" sz="1800">
                <a:solidFill>
                  <a:schemeClr val="tx1"/>
                </a:solidFill>
              </a:defRPr>
            </a:lvl1pPr>
            <a:lvl2pPr marL="457200" indent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/>
          <a:lstStyle>
            <a:lvl1pPr algn="ctr">
              <a:defRPr lang="es-ES"/>
            </a:lvl1pPr>
          </a:lstStyle>
          <a:p>
            <a:pPr rtl="0"/>
            <a:endParaRPr lang="es-ES" dirty="0"/>
          </a:p>
        </p:txBody>
      </p:sp>
      <p:sp>
        <p:nvSpPr>
          <p:cNvPr id="14" name="Marcador de texto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 rtlCol="0"/>
          <a:lstStyle>
            <a:lvl1pPr>
              <a:defRPr lang="es-ES"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5" name="Marcador de texto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 rtlCol="0"/>
          <a:lstStyle>
            <a:lvl1pPr>
              <a:defRPr lang="es-ES"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Gran cruce de peatones con una sola persona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orma libre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accent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rtlCol="0" anchor="b">
            <a:noAutofit/>
          </a:bodyPr>
          <a:lstStyle>
            <a:lvl1pPr>
              <a:defRPr lang="es-ES"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rtl="0"/>
            <a:r>
              <a:rPr lang="es-ES"/>
              <a:t>HAGA CLIC PARA EDITAR EL ESTILO DEL TÍTULO DEL PATRÓN</a:t>
            </a:r>
          </a:p>
        </p:txBody>
      </p:sp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rtlCol="0" anchor="t">
            <a:noAutofit/>
          </a:bodyPr>
          <a:lstStyle>
            <a:lvl1pPr marL="0" indent="0">
              <a:buNone/>
              <a:defRPr lang="es-ES"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accent1"/>
              </a:solidFill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accent1"/>
              </a:solidFill>
            </a:endParaRP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rtlCol="0" anchor="b">
            <a:noAutofit/>
          </a:bodyPr>
          <a:lstStyle>
            <a:lvl1pPr>
              <a:defRPr lang="es-ES" sz="3600" cap="all" baseline="0"/>
            </a:lvl1pPr>
          </a:lstStyle>
          <a:p>
            <a:pPr rtl="0"/>
            <a:r>
              <a:rPr lang="es-ES"/>
              <a:t>HAGA CLIC PARA EDITAR EL ESTILO DEL TÍTULO DEL PATRÓN</a:t>
            </a:r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s-ES" sz="2000" cap="all" baseline="0"/>
            </a:lvl1pPr>
            <a:lvl2pPr marL="457200" indent="0">
              <a:buNone/>
              <a:defRPr lang="es-ES"/>
            </a:lvl2pPr>
            <a:lvl3pPr marL="914400" indent="0">
              <a:buNone/>
              <a:defRPr lang="es-ES"/>
            </a:lvl3pPr>
            <a:lvl4pPr marL="1371600" indent="0">
              <a:buNone/>
              <a:defRPr lang="es-ES"/>
            </a:lvl4pPr>
            <a:lvl5pPr marL="1828800" indent="0">
              <a:buNone/>
              <a:defRPr lang="es-ES"/>
            </a:lvl5pPr>
          </a:lstStyle>
          <a:p>
            <a:pPr lvl="0" rtl="0"/>
            <a:r>
              <a:rPr lang="es-ES"/>
              <a:t>HAGA CLIC PARA EDITAR ESTILOS DE TEXTO PATRÓN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la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accent1"/>
              </a:solidFill>
            </a:endParaRPr>
          </a:p>
        </p:txBody>
      </p:sp>
      <p:sp>
        <p:nvSpPr>
          <p:cNvPr id="22" name="Título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rtlCol="0" anchor="t">
            <a:noAutofit/>
          </a:bodyPr>
          <a:lstStyle>
            <a:lvl1pPr>
              <a:defRPr lang="es-ES" sz="36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s-ES"/>
              <a:t>HAGA CLIC PARA MODIFICAR EL ESTILO DEL TÍTULO DEL PATRÓN</a:t>
            </a:r>
          </a:p>
        </p:txBody>
      </p:sp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 lang="es-ES"/>
            </a:lvl1pPr>
          </a:lstStyle>
          <a:p>
            <a:pPr rtl="0"/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s-ES" sz="1800">
                <a:solidFill>
                  <a:schemeClr val="tx1"/>
                </a:solidFill>
              </a:defRPr>
            </a:lvl1pPr>
            <a:lvl2pPr marL="457200" indent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accent1"/>
              </a:solidFill>
            </a:endParaRP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n 36" descr="Una imagen que contiene un accesorio&#10;&#10;Descripción generada automáticamente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orma libre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accent1"/>
              </a:solidFill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rtlCol="0" anchor="b">
            <a:noAutofit/>
          </a:bodyPr>
          <a:lstStyle>
            <a:lvl1pPr>
              <a:defRPr lang="es-ES" sz="3600" cap="all" baseline="0"/>
            </a:lvl1pPr>
          </a:lstStyle>
          <a:p>
            <a:pPr rtl="0"/>
            <a:r>
              <a:rPr lang="es-ES"/>
              <a:t>HAGA CLIC PARA EDITAR EL ESTILO DEL TÍTULO DEL PATRÓN</a:t>
            </a:r>
          </a:p>
        </p:txBody>
      </p:sp>
      <p:sp>
        <p:nvSpPr>
          <p:cNvPr id="12" name="Subtítulo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lang="es-ES" sz="2000" cap="all" spc="0" baseline="0"/>
            </a:lvl1pPr>
            <a:lvl2pPr marL="457200" indent="0" algn="ctr">
              <a:buNone/>
              <a:defRPr lang="es-ES" sz="2000"/>
            </a:lvl2pPr>
            <a:lvl3pPr marL="914400" indent="0" algn="ctr">
              <a:buNone/>
              <a:defRPr lang="es-ES" sz="1800"/>
            </a:lvl3pPr>
            <a:lvl4pPr marL="1371600" indent="0" algn="ctr">
              <a:buNone/>
              <a:defRPr lang="es-ES" sz="1600"/>
            </a:lvl4pPr>
            <a:lvl5pPr marL="1828800" indent="0" algn="ctr">
              <a:buNone/>
              <a:defRPr lang="es-ES" sz="1600"/>
            </a:lvl5pPr>
            <a:lvl6pPr marL="2286000" indent="0" algn="ctr">
              <a:buNone/>
              <a:defRPr lang="es-ES" sz="1600"/>
            </a:lvl6pPr>
            <a:lvl7pPr marL="2743200" indent="0" algn="ctr">
              <a:buNone/>
              <a:defRPr lang="es-ES" sz="1600"/>
            </a:lvl7pPr>
            <a:lvl8pPr marL="3200400" indent="0" algn="ctr">
              <a:buNone/>
              <a:defRPr lang="es-ES" sz="1600"/>
            </a:lvl8pPr>
            <a:lvl9pPr marL="3657600" indent="0" algn="ctr">
              <a:buNone/>
              <a:defRPr lang="es-ES" sz="1600"/>
            </a:lvl9pPr>
          </a:lstStyle>
          <a:p>
            <a:pPr rtl="0"/>
            <a:r>
              <a:rPr lang="es-ES"/>
              <a:t>HAGA CLIC PARA EDITAR EL ESTILO DE SUBTÍTULO DEL PATRÓN</a:t>
            </a: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es-ES" sz="3600" baseline="0"/>
            </a:lvl1pPr>
          </a:lstStyle>
          <a:p>
            <a:pPr rtl="0"/>
            <a:r>
              <a:rPr lang="es-ES"/>
              <a:t>HAGA CLIC PARA MODIFICAR EL TÍTULO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 rtlCol="0">
            <a:noAutofit/>
          </a:bodyPr>
          <a:lstStyle>
            <a:lvl1pPr>
              <a:defRPr lang="es-ES">
                <a:latin typeface="+mn-lt"/>
              </a:defRPr>
            </a:lvl1pPr>
            <a:lvl2pPr>
              <a:defRPr lang="es-ES">
                <a:latin typeface="+mn-lt"/>
              </a:defRPr>
            </a:lvl2pPr>
            <a:lvl3pPr>
              <a:defRPr lang="es-ES">
                <a:latin typeface="+mn-lt"/>
              </a:defRPr>
            </a:lvl3pPr>
            <a:lvl4pPr>
              <a:defRPr lang="es-ES">
                <a:latin typeface="+mn-lt"/>
              </a:defRPr>
            </a:lvl4pPr>
            <a:lvl5pPr>
              <a:defRPr lang="es-ES"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ido 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 rtlCol="0">
            <a:noAutofit/>
          </a:bodyPr>
          <a:lstStyle>
            <a:lvl1pPr>
              <a:defRPr lang="es-ES" sz="3600" baseline="0"/>
            </a:lvl1pPr>
          </a:lstStyle>
          <a:p>
            <a:pPr rtl="0"/>
            <a:r>
              <a:rPr lang="es-ES"/>
              <a:t>HAGA CLIC PARA MODIFICAR EL ESTILO DEL TÍTULO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 rtlCol="0">
            <a:noAutofit/>
          </a:bodyPr>
          <a:lstStyle>
            <a:lvl1pPr>
              <a:defRPr lang="es-ES">
                <a:latin typeface="+mn-lt"/>
              </a:defRPr>
            </a:lvl1pPr>
            <a:lvl2pPr>
              <a:defRPr lang="es-ES">
                <a:latin typeface="+mn-lt"/>
              </a:defRPr>
            </a:lvl2pPr>
            <a:lvl3pPr>
              <a:defRPr lang="es-ES">
                <a:latin typeface="+mn-lt"/>
              </a:defRPr>
            </a:lvl3pPr>
            <a:lvl4pPr>
              <a:defRPr lang="es-ES">
                <a:latin typeface="+mn-lt"/>
              </a:defRPr>
            </a:lvl4pPr>
            <a:lvl5pPr>
              <a:defRPr lang="es-ES"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6" name="Forma libre 5" descr="Hombre mirando rascacielo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lang="es-ES" sz="2400" b="1">
                <a:latin typeface="+mn-lt"/>
              </a:defRPr>
            </a:lvl1pPr>
            <a:lvl2pPr marL="457200" indent="0">
              <a:buNone/>
              <a:defRPr lang="es-ES" sz="2000" b="1"/>
            </a:lvl2pPr>
            <a:lvl3pPr marL="914400" indent="0">
              <a:buNone/>
              <a:defRPr lang="es-ES" sz="1800" b="1"/>
            </a:lvl3pPr>
            <a:lvl4pPr marL="1371600" indent="0">
              <a:buNone/>
              <a:defRPr lang="es-ES" sz="1600" b="1"/>
            </a:lvl4pPr>
            <a:lvl5pPr marL="1828800" indent="0">
              <a:buNone/>
              <a:defRPr lang="es-ES" sz="1600" b="1"/>
            </a:lvl5pPr>
            <a:lvl6pPr marL="2286000" indent="0">
              <a:buNone/>
              <a:defRPr lang="es-ES" sz="1600" b="1"/>
            </a:lvl6pPr>
            <a:lvl7pPr marL="2743200" indent="0">
              <a:buNone/>
              <a:defRPr lang="es-ES" sz="1600" b="1"/>
            </a:lvl7pPr>
            <a:lvl8pPr marL="3200400" indent="0">
              <a:buNone/>
              <a:defRPr lang="es-ES" sz="1600" b="1"/>
            </a:lvl8pPr>
            <a:lvl9pPr marL="3657600" indent="0">
              <a:buNone/>
              <a:defRPr lang="es-ES" sz="1600" b="1"/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 rtlCol="0">
            <a:noAutofit/>
          </a:bodyPr>
          <a:lstStyle>
            <a:lvl1pPr>
              <a:defRPr lang="es-ES">
                <a:latin typeface="+mn-lt"/>
              </a:defRPr>
            </a:lvl1pPr>
            <a:lvl2pPr>
              <a:defRPr lang="es-ES">
                <a:latin typeface="+mn-lt"/>
              </a:defRPr>
            </a:lvl2pPr>
            <a:lvl3pPr>
              <a:defRPr lang="es-ES">
                <a:latin typeface="+mn-lt"/>
              </a:defRPr>
            </a:lvl3pPr>
            <a:lvl4pPr>
              <a:defRPr lang="es-ES">
                <a:latin typeface="+mn-lt"/>
              </a:defRPr>
            </a:lvl4pPr>
            <a:lvl5pPr>
              <a:defRPr lang="es-ES"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lang="es-ES" sz="2400" b="1">
                <a:latin typeface="+mn-lt"/>
              </a:defRPr>
            </a:lvl1pPr>
            <a:lvl2pPr marL="457200" indent="0">
              <a:buNone/>
              <a:defRPr lang="es-ES" sz="2000" b="1"/>
            </a:lvl2pPr>
            <a:lvl3pPr marL="914400" indent="0">
              <a:buNone/>
              <a:defRPr lang="es-ES" sz="1800" b="1"/>
            </a:lvl3pPr>
            <a:lvl4pPr marL="1371600" indent="0">
              <a:buNone/>
              <a:defRPr lang="es-ES" sz="1600" b="1"/>
            </a:lvl4pPr>
            <a:lvl5pPr marL="1828800" indent="0">
              <a:buNone/>
              <a:defRPr lang="es-ES" sz="1600" b="1"/>
            </a:lvl5pPr>
            <a:lvl6pPr marL="2286000" indent="0">
              <a:buNone/>
              <a:defRPr lang="es-ES" sz="1600" b="1"/>
            </a:lvl6pPr>
            <a:lvl7pPr marL="2743200" indent="0">
              <a:buNone/>
              <a:defRPr lang="es-ES" sz="1600" b="1"/>
            </a:lvl7pPr>
            <a:lvl8pPr marL="3200400" indent="0">
              <a:buNone/>
              <a:defRPr lang="es-ES" sz="1600" b="1"/>
            </a:lvl8pPr>
            <a:lvl9pPr marL="3657600" indent="0">
              <a:buNone/>
              <a:defRPr lang="es-ES" sz="1600" b="1"/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 rtlCol="0">
            <a:noAutofit/>
          </a:bodyPr>
          <a:lstStyle>
            <a:lvl1pPr>
              <a:defRPr lang="es-ES">
                <a:latin typeface="+mn-lt"/>
              </a:defRPr>
            </a:lvl1pPr>
            <a:lvl2pPr>
              <a:defRPr lang="es-ES">
                <a:latin typeface="+mn-lt"/>
              </a:defRPr>
            </a:lvl2pPr>
            <a:lvl3pPr>
              <a:defRPr lang="es-ES">
                <a:latin typeface="+mn-lt"/>
              </a:defRPr>
            </a:lvl3pPr>
            <a:lvl4pPr>
              <a:defRPr lang="es-ES">
                <a:latin typeface="+mn-lt"/>
              </a:defRPr>
            </a:lvl4pPr>
            <a:lvl5pPr>
              <a:defRPr lang="es-ES">
                <a:latin typeface="+mn-lt"/>
              </a:defRPr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es-ES" sz="3600" baseline="0"/>
            </a:lvl1pPr>
          </a:lstStyle>
          <a:p>
            <a:pPr rtl="0"/>
            <a:r>
              <a:rPr lang="es-ES"/>
              <a:t>HAGA CLIC PARA MODIFICAR EL TÍTULO DEL PATRÓN</a:t>
            </a: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rma libre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accent1"/>
              </a:solidFill>
            </a:endParaRPr>
          </a:p>
        </p:txBody>
      </p:sp>
      <p:pic>
        <p:nvPicPr>
          <p:cNvPr id="12" name="Imagen 11" descr="Casa moderna con diseño cúbico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rtlCol="0" anchor="t">
            <a:noAutofit/>
          </a:bodyPr>
          <a:lstStyle>
            <a:lvl1pPr>
              <a:lnSpc>
                <a:spcPct val="100000"/>
              </a:lnSpc>
              <a:defRPr lang="es-ES" sz="3000" b="0" i="0" spc="0" baseline="0">
                <a:latin typeface="+mn-lt"/>
              </a:defRPr>
            </a:lvl1pPr>
          </a:lstStyle>
          <a:p>
            <a:pPr rtl="0"/>
            <a:r>
              <a:rPr lang="es-ES"/>
              <a:t>HAGA CLIC PARA EDITAR EL ESTILO DEL TÍTULO DEL PATRÓN</a:t>
            </a: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lang="es-ES" sz="1800" b="1" spc="0"/>
            </a:lvl1pPr>
            <a:lvl2pPr marL="457200" indent="0" algn="ctr">
              <a:buNone/>
              <a:defRPr lang="es-ES" sz="2000"/>
            </a:lvl2pPr>
            <a:lvl3pPr marL="914400" indent="0" algn="ctr">
              <a:buNone/>
              <a:defRPr lang="es-ES" sz="1800"/>
            </a:lvl3pPr>
            <a:lvl4pPr marL="1371600" indent="0" algn="ctr">
              <a:buNone/>
              <a:defRPr lang="es-ES" sz="1600"/>
            </a:lvl4pPr>
            <a:lvl5pPr marL="1828800" indent="0" algn="ctr">
              <a:buNone/>
              <a:defRPr lang="es-ES" sz="1600"/>
            </a:lvl5pPr>
            <a:lvl6pPr marL="2286000" indent="0" algn="ctr">
              <a:buNone/>
              <a:defRPr lang="es-ES" sz="1600"/>
            </a:lvl6pPr>
            <a:lvl7pPr marL="2743200" indent="0" algn="ctr">
              <a:buNone/>
              <a:defRPr lang="es-ES" sz="1600"/>
            </a:lvl7pPr>
            <a:lvl8pPr marL="3200400" indent="0" algn="ctr">
              <a:buNone/>
              <a:defRPr lang="es-ES" sz="1600"/>
            </a:lvl8pPr>
            <a:lvl9pPr marL="3657600" indent="0" algn="ctr">
              <a:buNone/>
              <a:defRPr lang="es-ES" sz="1600"/>
            </a:lvl9pPr>
          </a:lstStyle>
          <a:p>
            <a:pPr rtl="0"/>
            <a:r>
              <a:rPr lang="es-ES"/>
              <a:t>Haga clic para editar el estilo de subtítulo del patrón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es-ES" sz="3600" baseline="0"/>
            </a:lvl1pPr>
          </a:lstStyle>
          <a:p>
            <a:pPr rtl="0"/>
            <a:r>
              <a:rPr lang="es-ES"/>
              <a:t>HAGA CLIC PARA MODIFICAR EL TÍTULO DEL PATRÓN</a:t>
            </a:r>
          </a:p>
        </p:txBody>
      </p:sp>
      <p:sp>
        <p:nvSpPr>
          <p:cNvPr id="6" name="Marcador de posición de imagen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s-ES" sz="1400">
                <a:solidFill>
                  <a:schemeClr val="tx1"/>
                </a:solidFill>
              </a:defRPr>
            </a:lvl1pPr>
          </a:lstStyle>
          <a:p>
            <a:pPr rtl="0"/>
            <a:endParaRPr lang="es-ES" dirty="0"/>
          </a:p>
        </p:txBody>
      </p:sp>
      <p:sp>
        <p:nvSpPr>
          <p:cNvPr id="21" name="Marcador de texto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s-ES"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/>
              <a:t>Nombre</a:t>
            </a:r>
          </a:p>
        </p:txBody>
      </p:sp>
      <p:sp>
        <p:nvSpPr>
          <p:cNvPr id="11" name="Marcador de texto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s-E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/>
              <a:t>Título</a:t>
            </a:r>
          </a:p>
        </p:txBody>
      </p:sp>
      <p:sp>
        <p:nvSpPr>
          <p:cNvPr id="25" name="Marcador de posición de imagen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s-ES" sz="1400">
                <a:solidFill>
                  <a:schemeClr val="tx1"/>
                </a:solidFill>
              </a:defRPr>
            </a:lvl1pPr>
          </a:lstStyle>
          <a:p>
            <a:pPr rtl="0"/>
            <a:endParaRPr lang="es-ES" dirty="0"/>
          </a:p>
        </p:txBody>
      </p:sp>
      <p:sp>
        <p:nvSpPr>
          <p:cNvPr id="37" name="Marcador de texto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s-ES"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/>
              <a:t>Nombre</a:t>
            </a:r>
          </a:p>
        </p:txBody>
      </p:sp>
      <p:sp>
        <p:nvSpPr>
          <p:cNvPr id="28" name="Marcador de texto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s-E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/>
              <a:t>Título</a:t>
            </a:r>
          </a:p>
        </p:txBody>
      </p:sp>
      <p:sp>
        <p:nvSpPr>
          <p:cNvPr id="26" name="Marcador de posición de imagen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s-ES" sz="1400">
                <a:solidFill>
                  <a:schemeClr val="tx1"/>
                </a:solidFill>
              </a:defRPr>
            </a:lvl1pPr>
          </a:lstStyle>
          <a:p>
            <a:pPr rtl="0"/>
            <a:endParaRPr lang="es-ES" dirty="0"/>
          </a:p>
        </p:txBody>
      </p:sp>
      <p:sp>
        <p:nvSpPr>
          <p:cNvPr id="38" name="Marcador de texto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s-ES"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/>
              <a:t>Nombre</a:t>
            </a:r>
          </a:p>
        </p:txBody>
      </p:sp>
      <p:sp>
        <p:nvSpPr>
          <p:cNvPr id="34" name="Marcador de texto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s-E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/>
              <a:t>Título</a:t>
            </a:r>
          </a:p>
        </p:txBody>
      </p:sp>
      <p:sp>
        <p:nvSpPr>
          <p:cNvPr id="24" name="Marcador de posición de imagen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s-ES" sz="1400">
                <a:solidFill>
                  <a:schemeClr val="tx1"/>
                </a:solidFill>
              </a:defRPr>
            </a:lvl1pPr>
          </a:lstStyle>
          <a:p>
            <a:pPr rtl="0"/>
            <a:endParaRPr lang="es-ES" dirty="0"/>
          </a:p>
        </p:txBody>
      </p:sp>
      <p:sp>
        <p:nvSpPr>
          <p:cNvPr id="39" name="Marcador de texto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s-ES"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s-ES"/>
              <a:t>Nombre</a:t>
            </a:r>
          </a:p>
        </p:txBody>
      </p:sp>
      <p:sp>
        <p:nvSpPr>
          <p:cNvPr id="36" name="Marcador de texto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s-E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s-ES"/>
              <a:t>Título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7" name="Marcador de pie de página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lang="es-ES"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/>
              <a:t>HAGA CLIC PARA EDITAR EL ESTILO DEL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s-ES"/>
            </a:defPPr>
          </a:lstStyle>
          <a:p>
            <a:pPr lvl="0" rtl="0"/>
            <a:r>
              <a:rPr lang="es-ES" dirty="0"/>
              <a:t>HAGA CLIC PARA MODIFICAR LOS ESTILOS DE TEXTO DEL PATRÓN</a:t>
            </a:r>
          </a:p>
          <a:p>
            <a:pPr lvl="1" rtl="0"/>
            <a:r>
              <a:rPr lang="es-ES" dirty="0"/>
              <a:t>SEGUNDO NIVEL</a:t>
            </a:r>
          </a:p>
          <a:p>
            <a:pPr lvl="2" rtl="0"/>
            <a:r>
              <a:rPr lang="es-ES" dirty="0"/>
              <a:t>TERCER NIVEL</a:t>
            </a:r>
          </a:p>
          <a:p>
            <a:pPr lvl="3" rtl="0"/>
            <a:r>
              <a:rPr lang="es-ES" dirty="0"/>
              <a:t>CUARTO NIVEL</a:t>
            </a:r>
          </a:p>
          <a:p>
            <a:pPr lvl="4" rtl="0"/>
            <a:r>
              <a:rPr lang="es-ES" dirty="0"/>
              <a:t>QUINTO NIVEL</a:t>
            </a:r>
          </a:p>
        </p:txBody>
      </p:sp>
      <p:sp>
        <p:nvSpPr>
          <p:cNvPr id="8" name="Marcador de número de diapositiva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s-ES" sz="1400">
                <a:solidFill>
                  <a:schemeClr val="bg1"/>
                </a:solidFill>
              </a:defRPr>
            </a:lvl1pPr>
          </a:lstStyle>
          <a:p>
            <a:pPr rtl="0"/>
            <a:fld id="{09A01C0A-2BB6-49E7-91A3-DCB9F9F59583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lang="es-ES"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es-ES"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es-ES"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es-ES"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es-ES"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11.wdp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microsoft.com/office/2007/relationships/hdphoto" Target="../media/hdphoto10.wdp"/><Relationship Id="rId5" Type="http://schemas.openxmlformats.org/officeDocument/2006/relationships/image" Target="../media/image12.png"/><Relationship Id="rId10" Type="http://schemas.microsoft.com/office/2007/relationships/hdphoto" Target="../media/hdphoto12.wdp"/><Relationship Id="rId4" Type="http://schemas.microsoft.com/office/2007/relationships/hdphoto" Target="../media/hdphoto9.wdp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13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jpg"/><Relationship Id="rId4" Type="http://schemas.microsoft.com/office/2007/relationships/hdphoto" Target="../media/hdphoto8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jpg"/><Relationship Id="rId4" Type="http://schemas.microsoft.com/office/2007/relationships/hdphoto" Target="../media/hdphoto8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7.png"/><Relationship Id="rId4" Type="http://schemas.microsoft.com/office/2007/relationships/hdphoto" Target="../media/hdphoto6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13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7.png"/><Relationship Id="rId4" Type="http://schemas.microsoft.com/office/2007/relationships/hdphoto" Target="../media/hdphoto6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jpg"/><Relationship Id="rId4" Type="http://schemas.microsoft.com/office/2007/relationships/hdphoto" Target="../media/hdphoto8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68" y="1313284"/>
            <a:ext cx="10676537" cy="2724144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2400" dirty="0"/>
              <a:t>Impacto del COVID-19 en Colombia: Un Enfoque Demográfico Basado en Género y Edad</a:t>
            </a:r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3139837"/>
            <a:ext cx="7414940" cy="578325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2000" dirty="0"/>
              <a:t>HOLMES HARVEY GARCES LOPEZ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ítulo 15">
            <a:extLst>
              <a:ext uri="{FF2B5EF4-FFF2-40B4-BE49-F238E27FC236}">
                <a16:creationId xmlns:a16="http://schemas.microsoft.com/office/drawing/2014/main" id="{9EA43EF1-009B-DB7B-7D0C-2867BEE96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Mercado</a:t>
            </a:r>
          </a:p>
        </p:txBody>
      </p:sp>
      <p:sp>
        <p:nvSpPr>
          <p:cNvPr id="91" name="Marcador de texto 90">
            <a:extLst>
              <a:ext uri="{FF2B5EF4-FFF2-40B4-BE49-F238E27FC236}">
                <a16:creationId xmlns:a16="http://schemas.microsoft.com/office/drawing/2014/main" id="{8B0290DE-3F6E-5FEE-C40F-C7B3E29C3A7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Tamaño que tiene el mercado y la oportunidad</a:t>
            </a:r>
          </a:p>
        </p:txBody>
      </p:sp>
      <p:sp>
        <p:nvSpPr>
          <p:cNvPr id="95" name="Marcador de texto 94">
            <a:extLst>
              <a:ext uri="{FF2B5EF4-FFF2-40B4-BE49-F238E27FC236}">
                <a16:creationId xmlns:a16="http://schemas.microsoft.com/office/drawing/2014/main" id="{9C9924F1-3753-74B2-DDD5-B5340BB785A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51805" y="2553205"/>
            <a:ext cx="5739914" cy="1311566"/>
          </a:xfrm>
        </p:spPr>
        <p:txBody>
          <a:bodyPr rtlCol="0"/>
          <a:lstStyle>
            <a:defPPr>
              <a:defRPr lang="es-ES"/>
            </a:defPPr>
          </a:lstStyle>
          <a:p>
            <a:pPr rtl="0">
              <a:lnSpc>
                <a:spcPct val="120000"/>
              </a:lnSpc>
            </a:pPr>
            <a:r>
              <a:rPr lang="es-ES" dirty="0"/>
              <a:t>El mercado para servicios de análisis de datos de salud es amplio, incluyendo gobiernos, organizaciones de salud, y entidades de investigación. La oportunidad crece con la necesidad de comprender mejor enfermedades infecciosas y mejorar las respuestas de salud pública</a:t>
            </a:r>
          </a:p>
        </p:txBody>
      </p:sp>
      <p:sp>
        <p:nvSpPr>
          <p:cNvPr id="93" name="Marcador de texto 92">
            <a:extLst>
              <a:ext uri="{FF2B5EF4-FFF2-40B4-BE49-F238E27FC236}">
                <a16:creationId xmlns:a16="http://schemas.microsoft.com/office/drawing/2014/main" id="{D9B5BCF7-83AF-F5C9-0423-147C64DDC51B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52790" y="3921923"/>
            <a:ext cx="5753520" cy="631867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OPORTUNIDADES de crecimiento </a:t>
            </a:r>
          </a:p>
        </p:txBody>
      </p:sp>
      <p:sp>
        <p:nvSpPr>
          <p:cNvPr id="92" name="Marcador de texto 91">
            <a:extLst>
              <a:ext uri="{FF2B5EF4-FFF2-40B4-BE49-F238E27FC236}">
                <a16:creationId xmlns:a16="http://schemas.microsoft.com/office/drawing/2014/main" id="{94CC2695-FBEB-3190-E800-570E546F9F9D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47384" y="4634858"/>
            <a:ext cx="5257800" cy="1311566"/>
          </a:xfrm>
        </p:spPr>
        <p:txBody>
          <a:bodyPr rtlCol="0"/>
          <a:lstStyle>
            <a:defPPr>
              <a:defRPr lang="es-ES"/>
            </a:defPPr>
          </a:lstStyle>
          <a:p>
            <a:pPr rtl="0">
              <a:lnSpc>
                <a:spcPct val="120000"/>
              </a:lnSpc>
            </a:pPr>
            <a:r>
              <a:rPr lang="es-ES" dirty="0"/>
              <a:t>  Enfoques iterativos para una estrategia corporativa</a:t>
            </a:r>
          </a:p>
          <a:p>
            <a:pPr rtl="0">
              <a:lnSpc>
                <a:spcPct val="120000"/>
              </a:lnSpc>
            </a:pPr>
            <a:r>
              <a:rPr lang="es-ES" dirty="0"/>
              <a:t>  Establecer un marco de administración desde dentro</a:t>
            </a:r>
          </a:p>
        </p:txBody>
      </p:sp>
      <p:pic>
        <p:nvPicPr>
          <p:cNvPr id="70" name="Marcador de posición de imagen 31" descr="Gran cruce de peatones con una sola persona">
            <a:extLst>
              <a:ext uri="{FF2B5EF4-FFF2-40B4-BE49-F238E27FC236}">
                <a16:creationId xmlns:a16="http://schemas.microsoft.com/office/drawing/2014/main" id="{D1FC6153-A37A-EC14-7EEA-7335A559F91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44000" contrast="-5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89759" y="1381929"/>
            <a:ext cx="2243137" cy="4929188"/>
          </a:xfrm>
        </p:spPr>
      </p:pic>
      <p:pic>
        <p:nvPicPr>
          <p:cNvPr id="68" name="Marcador de posición de imagen 11" descr="Primer plano de un rascacielos">
            <a:extLst>
              <a:ext uri="{FF2B5EF4-FFF2-40B4-BE49-F238E27FC236}">
                <a16:creationId xmlns:a16="http://schemas.microsoft.com/office/drawing/2014/main" id="{A0327B68-D192-4EDA-F3AE-366C54CED4D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8800"/>
                    </a14:imgEffect>
                    <a14:imgEffect>
                      <a14:saturation sat="0"/>
                    </a14:imgEffect>
                    <a14:imgEffect>
                      <a14:brightnessContrast bright="26000" contrast="-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blipFill dpi="0" rotWithShape="1">
            <a:blip r:embed="rId7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colorTemperature colorTemp="47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b="124"/>
            </a:stretch>
          </a:blipFill>
        </p:spPr>
      </p:pic>
      <p:pic>
        <p:nvPicPr>
          <p:cNvPr id="69" name="Marcador de posición de imagen 8" descr="Rascacielos curvados sobre un cielo azul">
            <a:extLst>
              <a:ext uri="{FF2B5EF4-FFF2-40B4-BE49-F238E27FC236}">
                <a16:creationId xmlns:a16="http://schemas.microsoft.com/office/drawing/2014/main" id="{EB131536-3790-0769-3F4B-54C44B98F3B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aturation sat="0"/>
                    </a14:imgEffect>
                    <a14:imgEffect>
                      <a14:brightnessContrast bright="2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35" name="Marcador de pie de página 34">
            <a:extLst>
              <a:ext uri="{FF2B5EF4-FFF2-40B4-BE49-F238E27FC236}">
                <a16:creationId xmlns:a16="http://schemas.microsoft.com/office/drawing/2014/main" id="{978E9DBF-D6A0-80E9-5F4C-B1782C5CD470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36" name="Marcador de número de diapositiva 35">
            <a:extLst>
              <a:ext uri="{FF2B5EF4-FFF2-40B4-BE49-F238E27FC236}">
                <a16:creationId xmlns:a16="http://schemas.microsoft.com/office/drawing/2014/main" id="{B6B0F1EA-6238-43CB-79BF-1872F34BB86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10</a:t>
            </a:fld>
            <a:endParaRPr lang="es-ES" dirty="0"/>
          </a:p>
        </p:txBody>
      </p:sp>
      <p:sp>
        <p:nvSpPr>
          <p:cNvPr id="12" name="Marcador de texto 92">
            <a:extLst>
              <a:ext uri="{FF2B5EF4-FFF2-40B4-BE49-F238E27FC236}">
                <a16:creationId xmlns:a16="http://schemas.microsoft.com/office/drawing/2014/main" id="{20832CD4-CD89-4789-9868-1D8F01C3B953}"/>
              </a:ext>
            </a:extLst>
          </p:cNvPr>
          <p:cNvSpPr txBox="1">
            <a:spLocks/>
          </p:cNvSpPr>
          <p:nvPr/>
        </p:nvSpPr>
        <p:spPr>
          <a:xfrm>
            <a:off x="838199" y="4974707"/>
            <a:ext cx="5753520" cy="631867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defPPr>
              <a:defRPr lang="es-ES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es-E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es-ES"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es-ES"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es-ES"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es-ES"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dirty="0"/>
              <a:t>tendencias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46E3505-42DE-4FD6-95C4-060D4BD42E78}"/>
              </a:ext>
            </a:extLst>
          </p:cNvPr>
          <p:cNvSpPr txBox="1"/>
          <p:nvPr/>
        </p:nvSpPr>
        <p:spPr>
          <a:xfrm>
            <a:off x="833711" y="5606574"/>
            <a:ext cx="61053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dirty="0">
                <a:effectLst/>
                <a:ea typeface="Calibri" panose="020F0502020204030204" pitchFamily="34" charset="0"/>
              </a:rPr>
              <a:t>Las tendencias incluyen el aumento en la adopción de tecnologías de salud digital, análisis de datos avanzados y servicios de telemedicina.</a:t>
            </a:r>
            <a:endParaRPr lang="es-CO" sz="1400" dirty="0"/>
          </a:p>
        </p:txBody>
      </p:sp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EEA49A-DC7C-9C4F-2F9A-564E195C5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ESCALA DE TIEMPO</a:t>
            </a:r>
          </a:p>
        </p:txBody>
      </p:sp>
      <p:graphicFrame>
        <p:nvGraphicFramePr>
          <p:cNvPr id="7" name="Tabla 7">
            <a:extLst>
              <a:ext uri="{FF2B5EF4-FFF2-40B4-BE49-F238E27FC236}">
                <a16:creationId xmlns:a16="http://schemas.microsoft.com/office/drawing/2014/main" id="{AF0DE047-1B7D-F942-8E09-3EFF699BE9A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620600698"/>
              </p:ext>
            </p:extLst>
          </p:nvPr>
        </p:nvGraphicFramePr>
        <p:xfrm>
          <a:off x="5572125" y="409575"/>
          <a:ext cx="5862085" cy="5943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00257">
                  <a:extLst>
                    <a:ext uri="{9D8B030D-6E8A-4147-A177-3AD203B41FA5}">
                      <a16:colId xmlns:a16="http://schemas.microsoft.com/office/drawing/2014/main" val="2918303207"/>
                    </a:ext>
                  </a:extLst>
                </a:gridCol>
                <a:gridCol w="3961828">
                  <a:extLst>
                    <a:ext uri="{9D8B030D-6E8A-4147-A177-3AD203B41FA5}">
                      <a16:colId xmlns:a16="http://schemas.microsoft.com/office/drawing/2014/main" val="1189393465"/>
                    </a:ext>
                  </a:extLst>
                </a:gridCol>
              </a:tblGrid>
              <a:tr h="1188720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2800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MAR</a:t>
                      </a:r>
                    </a:p>
                    <a:p>
                      <a:pPr rtl="0"/>
                      <a:r>
                        <a:rPr lang="es-ES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2024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s-ES"/>
                      </a:pPr>
                      <a:r>
                        <a:rPr lang="es-ES" b="0" i="0" dirty="0">
                          <a:latin typeface="Avenir Next LT Pro" panose="020B0504020202020204" pitchFamily="34" charset="77"/>
                        </a:rPr>
                        <a:t>Recopilación y </a:t>
                      </a:r>
                      <a:r>
                        <a:rPr lang="es-ES" b="1" i="0" dirty="0">
                          <a:latin typeface="Avenir Next LT Pro" panose="020B0504020202020204" pitchFamily="34" charset="77"/>
                        </a:rPr>
                        <a:t>Limpieza de Datos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2157666"/>
                  </a:ext>
                </a:extLst>
              </a:tr>
              <a:tr h="1188720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28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MAR</a:t>
                      </a:r>
                      <a:endParaRPr lang="es-ES" sz="3600" b="1" i="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  <a:p>
                      <a:pPr rtl="0"/>
                      <a:r>
                        <a:rPr lang="es-ES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2024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s-ES"/>
                      </a:pPr>
                      <a:r>
                        <a:rPr lang="es-ES" b="0" i="0" dirty="0">
                          <a:latin typeface="Avenir Next LT Pro" panose="020B0504020202020204" pitchFamily="34" charset="77"/>
                        </a:rPr>
                        <a:t>Modelado Estadístico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3334722"/>
                  </a:ext>
                </a:extLst>
              </a:tr>
              <a:tr h="1188720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2800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ABR</a:t>
                      </a:r>
                      <a:endParaRPr lang="es-ES" sz="3600" b="1" i="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  <a:p>
                      <a:pPr rtl="0"/>
                      <a:r>
                        <a:rPr lang="es-ES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2024</a:t>
                      </a:r>
                      <a:endParaRPr lang="es-ES" b="1" i="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s-ES"/>
                      </a:pPr>
                      <a:r>
                        <a:rPr lang="es-ES" b="0" i="0" dirty="0">
                          <a:latin typeface="Avenir Next LT Pro" panose="020B0504020202020204" pitchFamily="34" charset="77"/>
                        </a:rPr>
                        <a:t>Visualización de Resultados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7403263"/>
                  </a:ext>
                </a:extLst>
              </a:tr>
              <a:tr h="1188720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28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MAYO</a:t>
                      </a:r>
                    </a:p>
                    <a:p>
                      <a:pPr rtl="0"/>
                      <a:r>
                        <a:rPr lang="es-ES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2024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s-ES"/>
                      </a:pPr>
                      <a:r>
                        <a:rPr lang="es-ES" b="0" i="0" dirty="0">
                          <a:latin typeface="Avenir Next LT Pro" panose="020B0504020202020204" pitchFamily="34" charset="77"/>
                        </a:rPr>
                        <a:t>Informe Final y </a:t>
                      </a:r>
                      <a:r>
                        <a:rPr lang="es-ES" b="1" i="0" dirty="0">
                          <a:latin typeface="Avenir Next LT Pro" panose="020B0504020202020204" pitchFamily="34" charset="77"/>
                        </a:rPr>
                        <a:t>Presentación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0924858"/>
                  </a:ext>
                </a:extLst>
              </a:tr>
              <a:tr h="1188720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rtl="0"/>
                      <a:r>
                        <a:rPr lang="es-ES" sz="2800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MAYO</a:t>
                      </a:r>
                      <a:r>
                        <a:rPr lang="es-ES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es-ES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2024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s-ES"/>
                      </a:pPr>
                      <a:r>
                        <a:rPr lang="es-ES" b="0" i="0" dirty="0">
                          <a:latin typeface="Avenir Next LT Pro" panose="020B0504020202020204" pitchFamily="34" charset="77"/>
                        </a:rPr>
                        <a:t>Revisión y </a:t>
                      </a:r>
                      <a:r>
                        <a:rPr lang="es-ES" b="1" i="0" dirty="0">
                          <a:latin typeface="Avenir Next LT Pro" panose="020B0504020202020204" pitchFamily="34" charset="77"/>
                        </a:rPr>
                        <a:t>Entrega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4136017"/>
                  </a:ext>
                </a:extLst>
              </a:tr>
            </a:tbl>
          </a:graphicData>
        </a:graphic>
      </p:graphicFrame>
      <p:sp>
        <p:nvSpPr>
          <p:cNvPr id="9" name="Marcador de pie de página 8">
            <a:extLst>
              <a:ext uri="{FF2B5EF4-FFF2-40B4-BE49-F238E27FC236}">
                <a16:creationId xmlns:a16="http://schemas.microsoft.com/office/drawing/2014/main" id="{B38CA53F-F8EE-9AA8-01B7-F90566F159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10" name="Marcador de número de diapositiva 9">
            <a:extLst>
              <a:ext uri="{FF2B5EF4-FFF2-40B4-BE49-F238E27FC236}">
                <a16:creationId xmlns:a16="http://schemas.microsoft.com/office/drawing/2014/main" id="{F85384B4-F5D2-6521-EDF6-AAF2511DE1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11</a:t>
            </a:fld>
            <a:endParaRPr lang="es-ES" dirty="0"/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25138D39-DE26-CACA-E17F-0D30E82AA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2640" y="381000"/>
            <a:ext cx="0" cy="6038848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Elipse 14">
            <a:extLst>
              <a:ext uri="{FF2B5EF4-FFF2-40B4-BE49-F238E27FC236}">
                <a16:creationId xmlns:a16="http://schemas.microsoft.com/office/drawing/2014/main" id="{FA3D4B50-54D0-CA63-02B8-46F00CBD04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51405" y="913958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accent1"/>
              </a:solidFill>
            </a:endParaRPr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A998E0FB-F056-814D-0480-795EEC9C9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51405" y="2096896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accent1"/>
              </a:solidFill>
            </a:endParaRPr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6D179EA3-9F21-20F9-B3EF-80C1C9318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51405" y="3279834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accent1"/>
              </a:solidFill>
            </a:endParaRP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2C6B5CE2-4CD6-EA8F-61E1-8184FC066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51405" y="4462772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accent1"/>
              </a:solidFill>
            </a:endParaRP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E3133598-58B4-2425-DC83-FAABE13E0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51405" y="5645710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658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ítulo 23">
            <a:extLst>
              <a:ext uri="{FF2B5EF4-FFF2-40B4-BE49-F238E27FC236}">
                <a16:creationId xmlns:a16="http://schemas.microsoft.com/office/drawing/2014/main" id="{97EFE406-7799-825C-C7AD-B4F51349C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392" y="884419"/>
            <a:ext cx="10122632" cy="652054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2000" dirty="0"/>
              <a:t>CÓMO LO LOGRAMOS</a:t>
            </a:r>
          </a:p>
        </p:txBody>
      </p:sp>
      <p:pic>
        <p:nvPicPr>
          <p:cNvPr id="8" name="Marcador de posición de imagen 7" descr="Tendencia al alza con relleno sólido">
            <a:extLst>
              <a:ext uri="{FF2B5EF4-FFF2-40B4-BE49-F238E27FC236}">
                <a16:creationId xmlns:a16="http://schemas.microsoft.com/office/drawing/2014/main" id="{D1EEF821-946B-05F6-7AA4-2EB5D46893C1}"/>
              </a:ext>
            </a:extLst>
          </p:cNvPr>
          <p:cNvPicPr>
            <a:picLocks noGrp="1" noChangeAspect="1"/>
          </p:cNvPicPr>
          <p:nvPr>
            <p:ph type="pic" sz="quarter" idx="3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5274" b="5274"/>
          <a:stretch/>
        </p:blipFill>
        <p:spPr/>
      </p:pic>
      <p:sp>
        <p:nvSpPr>
          <p:cNvPr id="13" name="Subtítulo 12">
            <a:extLst>
              <a:ext uri="{FF2B5EF4-FFF2-40B4-BE49-F238E27FC236}">
                <a16:creationId xmlns:a16="http://schemas.microsoft.com/office/drawing/2014/main" id="{28CDBA4D-392D-EF87-B0DB-6284C88E13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312529"/>
            <a:ext cx="7863839" cy="45843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3600" spc="200" dirty="0"/>
              <a:t>ANÁLISIS DE RIESGOS: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9C2ECAAA-1E9C-4845-8EA9-E11A76F08150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44257" y="4053021"/>
            <a:ext cx="2944737" cy="2581044"/>
          </a:xfrm>
        </p:spPr>
        <p:txBody>
          <a:bodyPr rtlCol="0"/>
          <a:lstStyle>
            <a:defPPr>
              <a:defRPr lang="es-ES"/>
            </a:defPPr>
          </a:lstStyle>
          <a:p>
            <a:pPr marL="0" indent="0" algn="just" rtl="0">
              <a:buNone/>
            </a:pPr>
            <a:r>
              <a:rPr lang="es-ES" dirty="0"/>
              <a:t>Puede haber una curva de aprendizaje con las herramientas de análisis de datos utilizadas, como Python o R en Google </a:t>
            </a:r>
            <a:r>
              <a:rPr lang="es-ES" dirty="0" err="1"/>
              <a:t>Colab</a:t>
            </a:r>
            <a:r>
              <a:rPr lang="es-ES" dirty="0"/>
              <a:t>.</a:t>
            </a:r>
          </a:p>
          <a:p>
            <a:pPr marL="0" indent="0" algn="just" rtl="0">
              <a:buNone/>
            </a:pPr>
            <a:endParaRPr lang="es-ES" dirty="0"/>
          </a:p>
          <a:p>
            <a:pPr marL="0" indent="0" algn="just" rtl="0">
              <a:buNone/>
            </a:pPr>
            <a:r>
              <a:rPr lang="es-ES" dirty="0"/>
              <a:t>RTA. </a:t>
            </a:r>
            <a:r>
              <a:rPr lang="es-CO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Proporcionar formación y recursos educativos para el equipo.</a:t>
            </a:r>
            <a:endParaRPr lang="es-ES" dirty="0"/>
          </a:p>
          <a:p>
            <a:pPr rtl="0"/>
            <a:endParaRPr lang="es-ES" dirty="0"/>
          </a:p>
          <a:p>
            <a:pPr rtl="0"/>
            <a:endParaRPr lang="es-ES" dirty="0"/>
          </a:p>
        </p:txBody>
      </p:sp>
      <p:pic>
        <p:nvPicPr>
          <p:cNvPr id="89" name="Marcador de posición de imagen 8" descr="Ciclo con personas con relleno sólido">
            <a:extLst>
              <a:ext uri="{FF2B5EF4-FFF2-40B4-BE49-F238E27FC236}">
                <a16:creationId xmlns:a16="http://schemas.microsoft.com/office/drawing/2014/main" id="{6FDCA5E5-50F1-AB9C-3334-27C4BFC84647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5335" b="5335"/>
          <a:stretch/>
        </p:blipFill>
        <p:spPr>
          <a:xfrm>
            <a:off x="4899549" y="1815838"/>
            <a:ext cx="1367154" cy="1222013"/>
          </a:xfrm>
        </p:spPr>
      </p:pic>
      <p:sp>
        <p:nvSpPr>
          <p:cNvPr id="39" name="Marcador de texto 38">
            <a:extLst>
              <a:ext uri="{FF2B5EF4-FFF2-40B4-BE49-F238E27FC236}">
                <a16:creationId xmlns:a16="http://schemas.microsoft.com/office/drawing/2014/main" id="{0BF224F1-5D4B-786D-DAC6-9E999EF34BB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pc="200" dirty="0"/>
              <a:t>Equipo de Trabajo</a:t>
            </a:r>
          </a:p>
        </p:txBody>
      </p:sp>
      <p:sp>
        <p:nvSpPr>
          <p:cNvPr id="14" name="Marcador de contenido 13">
            <a:extLst>
              <a:ext uri="{FF2B5EF4-FFF2-40B4-BE49-F238E27FC236}">
                <a16:creationId xmlns:a16="http://schemas.microsoft.com/office/drawing/2014/main" id="{0A7D71A8-B372-410F-100C-83EBF28378DA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31994" y="4081291"/>
            <a:ext cx="2944737" cy="2284667"/>
          </a:xfrm>
        </p:spPr>
        <p:txBody>
          <a:bodyPr rtlCol="0"/>
          <a:lstStyle>
            <a:defPPr>
              <a:defRPr lang="es-ES"/>
            </a:defPPr>
          </a:lstStyle>
          <a:p>
            <a:pPr marL="0" indent="0" rtl="0">
              <a:buNone/>
            </a:pPr>
            <a:r>
              <a:rPr lang="es-ES" dirty="0"/>
              <a:t>Es posible que algunos miembros del equipo no tengan experiencia en análisis de datos.</a:t>
            </a:r>
          </a:p>
          <a:p>
            <a:pPr marL="0" indent="0" rtl="0">
              <a:buNone/>
            </a:pPr>
            <a:endParaRPr lang="es-ES" dirty="0"/>
          </a:p>
          <a:p>
            <a:pPr marL="0" indent="0" rtl="0">
              <a:buNone/>
            </a:pPr>
            <a:r>
              <a:rPr lang="es-ES" dirty="0"/>
              <a:t>RTA. Asegurar que cada miembro del equipo tenga acceso a capacitación y que las tareas se asignen según la experiencia y habilidades.</a:t>
            </a:r>
          </a:p>
        </p:txBody>
      </p:sp>
      <p:pic>
        <p:nvPicPr>
          <p:cNvPr id="86" name="Marcador de posición de imagen 11" descr="Apretón de manos con relleno sólido">
            <a:extLst>
              <a:ext uri="{FF2B5EF4-FFF2-40B4-BE49-F238E27FC236}">
                <a16:creationId xmlns:a16="http://schemas.microsoft.com/office/drawing/2014/main" id="{EDD89CDE-5716-DC27-2BC3-9D1E02F20966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t="5404" b="5404"/>
          <a:stretch/>
        </p:blipFill>
        <p:spPr>
          <a:xfrm>
            <a:off x="8125429" y="1818798"/>
            <a:ext cx="1367154" cy="1222013"/>
          </a:xfrm>
        </p:spPr>
      </p:pic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762BDD5F-A1CB-7807-A241-B23CFAD74EC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pc="200" dirty="0"/>
              <a:t>Planificación y Control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B9ED227-95A7-4B08-91FE-5E0EF0D41D20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marL="0" indent="0" algn="just" rtl="0">
              <a:buNone/>
            </a:pPr>
            <a:r>
              <a:rPr lang="es-ES" dirty="0"/>
              <a:t>Puede ser difícil estimar cuánto tiempo tomará el análisis de datos.</a:t>
            </a:r>
          </a:p>
          <a:p>
            <a:pPr marL="0" indent="0" algn="just" rtl="0">
              <a:buNone/>
            </a:pPr>
            <a:endParaRPr lang="es-ES" dirty="0"/>
          </a:p>
          <a:p>
            <a:pPr marL="0" indent="0" algn="just" rtl="0">
              <a:buNone/>
            </a:pPr>
            <a:r>
              <a:rPr lang="es-ES" dirty="0"/>
              <a:t>RTA.</a:t>
            </a:r>
          </a:p>
          <a:p>
            <a:pPr marL="0" indent="0" algn="just" rtl="0">
              <a:buNone/>
            </a:pPr>
            <a:r>
              <a:rPr lang="es-ES" dirty="0"/>
              <a:t>Utilizar metodologías ágiles que permitan ajustes en la planificación a medida que avanza el proyecto.</a:t>
            </a:r>
          </a:p>
          <a:p>
            <a:pPr rtl="0"/>
            <a:endParaRPr lang="es-ES" dirty="0"/>
          </a:p>
          <a:p>
            <a:pPr rtl="0"/>
            <a:endParaRPr lang="es-ES" dirty="0"/>
          </a:p>
        </p:txBody>
      </p:sp>
      <p:sp>
        <p:nvSpPr>
          <p:cNvPr id="33" name="Marcador de pie de página 32">
            <a:extLst>
              <a:ext uri="{FF2B5EF4-FFF2-40B4-BE49-F238E27FC236}">
                <a16:creationId xmlns:a16="http://schemas.microsoft.com/office/drawing/2014/main" id="{656A71C0-3B42-35AC-B2B7-6A108044BE29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34" name="Marcador de número de diapositiva 33">
            <a:extLst>
              <a:ext uri="{FF2B5EF4-FFF2-40B4-BE49-F238E27FC236}">
                <a16:creationId xmlns:a16="http://schemas.microsoft.com/office/drawing/2014/main" id="{EC120403-BB88-8260-B7C0-B7F016EC53E4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12</a:t>
            </a:fld>
            <a:endParaRPr lang="es-ES" dirty="0"/>
          </a:p>
        </p:txBody>
      </p:sp>
      <p:sp>
        <p:nvSpPr>
          <p:cNvPr id="15" name="Marcador de texto 38">
            <a:extLst>
              <a:ext uri="{FF2B5EF4-FFF2-40B4-BE49-F238E27FC236}">
                <a16:creationId xmlns:a16="http://schemas.microsoft.com/office/drawing/2014/main" id="{7598BB0E-3B6E-4AB4-B711-48D795B020E2}"/>
              </a:ext>
            </a:extLst>
          </p:cNvPr>
          <p:cNvSpPr txBox="1">
            <a:spLocks/>
          </p:cNvSpPr>
          <p:nvPr/>
        </p:nvSpPr>
        <p:spPr>
          <a:xfrm>
            <a:off x="1001128" y="3029583"/>
            <a:ext cx="2940864" cy="98890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defPPr>
              <a:defRPr lang="es-ES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es-E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es-ES"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es-ES"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es-ES"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es-ES"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pc="200" dirty="0"/>
              <a:t>Complejidad Tecnológica</a:t>
            </a:r>
          </a:p>
        </p:txBody>
      </p:sp>
    </p:spTree>
    <p:extLst>
      <p:ext uri="{BB962C8B-B14F-4D97-AF65-F5344CB8AC3E}">
        <p14:creationId xmlns:p14="http://schemas.microsoft.com/office/powerpoint/2010/main" val="2721508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ítulo 23">
            <a:extLst>
              <a:ext uri="{FF2B5EF4-FFF2-40B4-BE49-F238E27FC236}">
                <a16:creationId xmlns:a16="http://schemas.microsoft.com/office/drawing/2014/main" id="{97EFE406-7799-825C-C7AD-B4F51349C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392" y="884419"/>
            <a:ext cx="10122632" cy="652054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2000" dirty="0"/>
              <a:t>CÓMO LO LOGRAMOS</a:t>
            </a:r>
          </a:p>
        </p:txBody>
      </p:sp>
      <p:pic>
        <p:nvPicPr>
          <p:cNvPr id="8" name="Marcador de posición de imagen 7" descr="Tendencia al alza con relleno sólido">
            <a:extLst>
              <a:ext uri="{FF2B5EF4-FFF2-40B4-BE49-F238E27FC236}">
                <a16:creationId xmlns:a16="http://schemas.microsoft.com/office/drawing/2014/main" id="{D1EEF821-946B-05F6-7AA4-2EB5D46893C1}"/>
              </a:ext>
            </a:extLst>
          </p:cNvPr>
          <p:cNvPicPr>
            <a:picLocks noGrp="1" noChangeAspect="1"/>
          </p:cNvPicPr>
          <p:nvPr>
            <p:ph type="pic" sz="quarter" idx="3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5274" b="5274"/>
          <a:stretch/>
        </p:blipFill>
        <p:spPr/>
      </p:pic>
      <p:sp>
        <p:nvSpPr>
          <p:cNvPr id="13" name="Subtítulo 12">
            <a:extLst>
              <a:ext uri="{FF2B5EF4-FFF2-40B4-BE49-F238E27FC236}">
                <a16:creationId xmlns:a16="http://schemas.microsoft.com/office/drawing/2014/main" id="{28CDBA4D-392D-EF87-B0DB-6284C88E13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312529"/>
            <a:ext cx="7863839" cy="45843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3600" spc="200" dirty="0"/>
              <a:t>ANÁLISIS DE RIESGOS 2 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9C2ECAAA-1E9C-4845-8EA9-E11A76F08150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44257" y="4053021"/>
            <a:ext cx="2944737" cy="2581044"/>
          </a:xfrm>
        </p:spPr>
        <p:txBody>
          <a:bodyPr rtlCol="0"/>
          <a:lstStyle>
            <a:defPPr>
              <a:defRPr lang="es-ES"/>
            </a:defPPr>
          </a:lstStyle>
          <a:p>
            <a:pPr marL="0" indent="0" algn="just" rtl="0">
              <a:buNone/>
            </a:pPr>
            <a:r>
              <a:rPr lang="es-ES" dirty="0"/>
              <a:t>: El análisis de datos puede volverse complejo, especialmente al manejar grandes volúmenes de datos o al realizar modelado estadístico avanzado.</a:t>
            </a:r>
          </a:p>
          <a:p>
            <a:pPr marL="0" indent="0" algn="just" rtl="0">
              <a:buNone/>
            </a:pPr>
            <a:r>
              <a:rPr lang="es-ES" dirty="0"/>
              <a:t>RTA. </a:t>
            </a:r>
            <a:r>
              <a:rPr lang="es-ES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Dividir el trabajo en tareas más pequeñas y manejables y buscar asesoramiento técnico cuando sea necesario.</a:t>
            </a:r>
            <a:r>
              <a:rPr lang="es-CO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.</a:t>
            </a:r>
            <a:endParaRPr lang="es-ES" dirty="0"/>
          </a:p>
          <a:p>
            <a:pPr rtl="0"/>
            <a:endParaRPr lang="es-ES" dirty="0"/>
          </a:p>
          <a:p>
            <a:pPr rtl="0"/>
            <a:endParaRPr lang="es-ES" dirty="0"/>
          </a:p>
        </p:txBody>
      </p:sp>
      <p:pic>
        <p:nvPicPr>
          <p:cNvPr id="89" name="Marcador de posición de imagen 8" descr="Ciclo con personas con relleno sólido">
            <a:extLst>
              <a:ext uri="{FF2B5EF4-FFF2-40B4-BE49-F238E27FC236}">
                <a16:creationId xmlns:a16="http://schemas.microsoft.com/office/drawing/2014/main" id="{6FDCA5E5-50F1-AB9C-3334-27C4BFC84647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5335" b="5335"/>
          <a:stretch/>
        </p:blipFill>
        <p:spPr>
          <a:xfrm>
            <a:off x="4899549" y="1815838"/>
            <a:ext cx="1367154" cy="1222013"/>
          </a:xfrm>
        </p:spPr>
      </p:pic>
      <p:sp>
        <p:nvSpPr>
          <p:cNvPr id="39" name="Marcador de texto 38">
            <a:extLst>
              <a:ext uri="{FF2B5EF4-FFF2-40B4-BE49-F238E27FC236}">
                <a16:creationId xmlns:a16="http://schemas.microsoft.com/office/drawing/2014/main" id="{0BF224F1-5D4B-786D-DAC6-9E999EF34BB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pc="200" dirty="0"/>
              <a:t>Entorno Organizacional</a:t>
            </a:r>
          </a:p>
        </p:txBody>
      </p:sp>
      <p:sp>
        <p:nvSpPr>
          <p:cNvPr id="14" name="Marcador de contenido 13">
            <a:extLst>
              <a:ext uri="{FF2B5EF4-FFF2-40B4-BE49-F238E27FC236}">
                <a16:creationId xmlns:a16="http://schemas.microsoft.com/office/drawing/2014/main" id="{0A7D71A8-B372-410F-100C-83EBF28378DA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31994" y="4081291"/>
            <a:ext cx="2944737" cy="2284667"/>
          </a:xfrm>
        </p:spPr>
        <p:txBody>
          <a:bodyPr rtlCol="0"/>
          <a:lstStyle>
            <a:defPPr>
              <a:defRPr lang="es-ES"/>
            </a:defPPr>
          </a:lstStyle>
          <a:p>
            <a:pPr marL="0" indent="0" rtl="0">
              <a:buNone/>
            </a:pPr>
            <a:r>
              <a:rPr lang="es-ES" dirty="0"/>
              <a:t>Cambios en las políticas de salud pública o en la disponibilidad de datos pueden afectar el proyecto.</a:t>
            </a:r>
          </a:p>
          <a:p>
            <a:pPr marL="0" indent="0" rtl="0">
              <a:buNone/>
            </a:pPr>
            <a:r>
              <a:rPr lang="es-ES" dirty="0"/>
              <a:t>RTA. Mantenerse al día con las noticias y adaptar el proyecto según sea necesario.</a:t>
            </a:r>
          </a:p>
        </p:txBody>
      </p:sp>
      <p:pic>
        <p:nvPicPr>
          <p:cNvPr id="86" name="Marcador de posición de imagen 11" descr="Apretón de manos con relleno sólido">
            <a:extLst>
              <a:ext uri="{FF2B5EF4-FFF2-40B4-BE49-F238E27FC236}">
                <a16:creationId xmlns:a16="http://schemas.microsoft.com/office/drawing/2014/main" id="{EDD89CDE-5716-DC27-2BC3-9D1E02F20966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t="5404" b="5404"/>
          <a:stretch/>
        </p:blipFill>
        <p:spPr>
          <a:xfrm>
            <a:off x="8125429" y="1818798"/>
            <a:ext cx="1367154" cy="1222013"/>
          </a:xfrm>
        </p:spPr>
      </p:pic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762BDD5F-A1CB-7807-A241-B23CFAD74EC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403008" y="3029583"/>
            <a:ext cx="3118432" cy="988902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pc="200" dirty="0"/>
              <a:t>Requerimientos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B9ED227-95A7-4B08-91FE-5E0EF0D41D20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marL="0" indent="0" algn="just" rtl="0">
              <a:buNone/>
            </a:pPr>
            <a:r>
              <a:rPr lang="es-ES" dirty="0"/>
              <a:t>: Puede haber malentendidos sobre lo que se necesita analizar.</a:t>
            </a:r>
          </a:p>
          <a:p>
            <a:pPr marL="0" indent="0" algn="just" rtl="0">
              <a:buNone/>
            </a:pPr>
            <a:r>
              <a:rPr lang="es-ES" dirty="0"/>
              <a:t>RTA.</a:t>
            </a:r>
          </a:p>
          <a:p>
            <a:pPr marL="0" indent="0" algn="just" rtl="0">
              <a:buNone/>
            </a:pPr>
            <a:r>
              <a:rPr lang="es-ES" dirty="0"/>
              <a:t>Mantener una comunicación constante con los interesados para asegurar que los requerimientos estén claros y sean entendidos por todos.</a:t>
            </a:r>
          </a:p>
          <a:p>
            <a:pPr rtl="0"/>
            <a:endParaRPr lang="es-ES" dirty="0"/>
          </a:p>
        </p:txBody>
      </p:sp>
      <p:sp>
        <p:nvSpPr>
          <p:cNvPr id="33" name="Marcador de pie de página 32">
            <a:extLst>
              <a:ext uri="{FF2B5EF4-FFF2-40B4-BE49-F238E27FC236}">
                <a16:creationId xmlns:a16="http://schemas.microsoft.com/office/drawing/2014/main" id="{656A71C0-3B42-35AC-B2B7-6A108044BE29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34" name="Marcador de número de diapositiva 33">
            <a:extLst>
              <a:ext uri="{FF2B5EF4-FFF2-40B4-BE49-F238E27FC236}">
                <a16:creationId xmlns:a16="http://schemas.microsoft.com/office/drawing/2014/main" id="{EC120403-BB88-8260-B7C0-B7F016EC53E4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13</a:t>
            </a:fld>
            <a:endParaRPr lang="es-ES" dirty="0"/>
          </a:p>
        </p:txBody>
      </p:sp>
      <p:sp>
        <p:nvSpPr>
          <p:cNvPr id="15" name="Marcador de texto 38">
            <a:extLst>
              <a:ext uri="{FF2B5EF4-FFF2-40B4-BE49-F238E27FC236}">
                <a16:creationId xmlns:a16="http://schemas.microsoft.com/office/drawing/2014/main" id="{7598BB0E-3B6E-4AB4-B711-48D795B020E2}"/>
              </a:ext>
            </a:extLst>
          </p:cNvPr>
          <p:cNvSpPr txBox="1">
            <a:spLocks/>
          </p:cNvSpPr>
          <p:nvPr/>
        </p:nvSpPr>
        <p:spPr>
          <a:xfrm>
            <a:off x="844257" y="3029583"/>
            <a:ext cx="3591212" cy="98890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defPPr>
              <a:defRPr lang="es-ES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es-E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es-ES"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es-ES"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es-ES"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es-ES"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pc="200" dirty="0"/>
              <a:t>Alto nivel de complejidad técnica</a:t>
            </a:r>
            <a:endParaRPr lang="es-CO" spc="200" dirty="0"/>
          </a:p>
        </p:txBody>
      </p:sp>
    </p:spTree>
    <p:extLst>
      <p:ext uri="{BB962C8B-B14F-4D97-AF65-F5344CB8AC3E}">
        <p14:creationId xmlns:p14="http://schemas.microsoft.com/office/powerpoint/2010/main" val="1987574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ítulo 23">
            <a:extLst>
              <a:ext uri="{FF2B5EF4-FFF2-40B4-BE49-F238E27FC236}">
                <a16:creationId xmlns:a16="http://schemas.microsoft.com/office/drawing/2014/main" id="{97EFE406-7799-825C-C7AD-B4F51349C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392" y="884419"/>
            <a:ext cx="10122632" cy="652054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2000" dirty="0"/>
              <a:t>CÓMO LO LOGRAMOS</a:t>
            </a:r>
          </a:p>
        </p:txBody>
      </p:sp>
      <p:sp>
        <p:nvSpPr>
          <p:cNvPr id="13" name="Subtítulo 12">
            <a:extLst>
              <a:ext uri="{FF2B5EF4-FFF2-40B4-BE49-F238E27FC236}">
                <a16:creationId xmlns:a16="http://schemas.microsoft.com/office/drawing/2014/main" id="{28CDBA4D-392D-EF87-B0DB-6284C88E13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312529"/>
            <a:ext cx="7863839" cy="45843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3600" spc="200" dirty="0"/>
              <a:t>ANÁLISIS DE RIESGOS 3 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9C2ECAAA-1E9C-4845-8EA9-E11A76F08150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44257" y="4053021"/>
            <a:ext cx="2944737" cy="2581044"/>
          </a:xfrm>
        </p:spPr>
        <p:txBody>
          <a:bodyPr rtlCol="0"/>
          <a:lstStyle>
            <a:defPPr>
              <a:defRPr lang="es-ES"/>
            </a:defPPr>
          </a:lstStyle>
          <a:p>
            <a:pPr marL="0" indent="0" algn="just" rtl="0">
              <a:buNone/>
            </a:pPr>
            <a:r>
              <a:rPr lang="es-ES" dirty="0"/>
              <a:t>Si los interesados no están comprometidos, podrían no utilizar los resultados del análisis.</a:t>
            </a:r>
          </a:p>
          <a:p>
            <a:pPr marL="0" indent="0" algn="just" rtl="0">
              <a:buNone/>
            </a:pPr>
            <a:r>
              <a:rPr lang="es-ES" dirty="0"/>
              <a:t>RTA. </a:t>
            </a:r>
            <a:r>
              <a:rPr lang="es-ES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Mantener una comunicación constante con los interesados para asegurar que los requerimientos estén claros y sean entendidos por todos.</a:t>
            </a:r>
            <a:endParaRPr lang="es-ES" dirty="0"/>
          </a:p>
          <a:p>
            <a:pPr rtl="0"/>
            <a:endParaRPr lang="es-ES" dirty="0"/>
          </a:p>
        </p:txBody>
      </p:sp>
      <p:pic>
        <p:nvPicPr>
          <p:cNvPr id="89" name="Marcador de posición de imagen 8" descr="Ciclo con personas con relleno sólido">
            <a:extLst>
              <a:ext uri="{FF2B5EF4-FFF2-40B4-BE49-F238E27FC236}">
                <a16:creationId xmlns:a16="http://schemas.microsoft.com/office/drawing/2014/main" id="{6FDCA5E5-50F1-AB9C-3334-27C4BFC84647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5335" b="5335"/>
          <a:stretch/>
        </p:blipFill>
        <p:spPr>
          <a:xfrm>
            <a:off x="8386324" y="1843212"/>
            <a:ext cx="1367154" cy="1222013"/>
          </a:xfrm>
        </p:spPr>
      </p:pic>
      <p:sp>
        <p:nvSpPr>
          <p:cNvPr id="39" name="Marcador de texto 38">
            <a:extLst>
              <a:ext uri="{FF2B5EF4-FFF2-40B4-BE49-F238E27FC236}">
                <a16:creationId xmlns:a16="http://schemas.microsoft.com/office/drawing/2014/main" id="{0BF224F1-5D4B-786D-DAC6-9E999EF34BB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022805" y="2934549"/>
            <a:ext cx="2940864" cy="988902"/>
          </a:xfrm>
        </p:spPr>
        <p:txBody>
          <a:bodyPr rtlCol="0"/>
          <a:lstStyle>
            <a:defPPr>
              <a:defRPr lang="es-ES"/>
            </a:defPPr>
          </a:lstStyle>
          <a:p>
            <a:pPr algn="just" rtl="0"/>
            <a:r>
              <a:rPr lang="es-ES" spc="200" dirty="0"/>
              <a:t>Falta de claridad en los roles</a:t>
            </a:r>
          </a:p>
        </p:txBody>
      </p:sp>
      <p:sp>
        <p:nvSpPr>
          <p:cNvPr id="14" name="Marcador de contenido 13">
            <a:extLst>
              <a:ext uri="{FF2B5EF4-FFF2-40B4-BE49-F238E27FC236}">
                <a16:creationId xmlns:a16="http://schemas.microsoft.com/office/drawing/2014/main" id="{0A7D71A8-B372-410F-100C-83EBF28378DA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8022805" y="4021995"/>
            <a:ext cx="2944737" cy="2284667"/>
          </a:xfrm>
        </p:spPr>
        <p:txBody>
          <a:bodyPr rtlCol="0"/>
          <a:lstStyle>
            <a:defPPr>
              <a:defRPr lang="es-ES"/>
            </a:defPPr>
          </a:lstStyle>
          <a:p>
            <a:pPr marL="0" indent="0" rtl="0">
              <a:buNone/>
            </a:pPr>
            <a:r>
              <a:rPr lang="es-ES" dirty="0"/>
              <a:t>Sin roles bien definidos, puede haber confusión sobre quién es responsable de qué.</a:t>
            </a:r>
          </a:p>
          <a:p>
            <a:pPr marL="0" indent="0" rtl="0">
              <a:buNone/>
            </a:pPr>
            <a:r>
              <a:rPr lang="es-ES" dirty="0"/>
              <a:t>RTA. Asignar roles claros y responsabilidades desde el inicio del proyecto.</a:t>
            </a:r>
          </a:p>
        </p:txBody>
      </p:sp>
      <p:pic>
        <p:nvPicPr>
          <p:cNvPr id="86" name="Marcador de posición de imagen 11" descr="Apretón de manos con relleno sólido">
            <a:extLst>
              <a:ext uri="{FF2B5EF4-FFF2-40B4-BE49-F238E27FC236}">
                <a16:creationId xmlns:a16="http://schemas.microsoft.com/office/drawing/2014/main" id="{EDD89CDE-5716-DC27-2BC3-9D1E02F20966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5404" b="5404"/>
          <a:stretch/>
        </p:blipFill>
        <p:spPr>
          <a:xfrm>
            <a:off x="1445348" y="1815837"/>
            <a:ext cx="1367154" cy="1222013"/>
          </a:xfrm>
        </p:spPr>
      </p:pic>
      <p:sp>
        <p:nvSpPr>
          <p:cNvPr id="33" name="Marcador de pie de página 32">
            <a:extLst>
              <a:ext uri="{FF2B5EF4-FFF2-40B4-BE49-F238E27FC236}">
                <a16:creationId xmlns:a16="http://schemas.microsoft.com/office/drawing/2014/main" id="{656A71C0-3B42-35AC-B2B7-6A108044BE29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34" name="Marcador de número de diapositiva 33">
            <a:extLst>
              <a:ext uri="{FF2B5EF4-FFF2-40B4-BE49-F238E27FC236}">
                <a16:creationId xmlns:a16="http://schemas.microsoft.com/office/drawing/2014/main" id="{EC120403-BB88-8260-B7C0-B7F016EC53E4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14</a:t>
            </a:fld>
            <a:endParaRPr lang="es-ES" dirty="0"/>
          </a:p>
        </p:txBody>
      </p:sp>
      <p:sp>
        <p:nvSpPr>
          <p:cNvPr id="15" name="Marcador de texto 38">
            <a:extLst>
              <a:ext uri="{FF2B5EF4-FFF2-40B4-BE49-F238E27FC236}">
                <a16:creationId xmlns:a16="http://schemas.microsoft.com/office/drawing/2014/main" id="{7598BB0E-3B6E-4AB4-B711-48D795B020E2}"/>
              </a:ext>
            </a:extLst>
          </p:cNvPr>
          <p:cNvSpPr txBox="1">
            <a:spLocks/>
          </p:cNvSpPr>
          <p:nvPr/>
        </p:nvSpPr>
        <p:spPr>
          <a:xfrm>
            <a:off x="791713" y="3031388"/>
            <a:ext cx="4238521" cy="98890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defPPr>
              <a:defRPr lang="es-ES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es-E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es-ES"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es-ES"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es-ES"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es-ES"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s-E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s-ES" spc="200" dirty="0"/>
              <a:t>Falta de compromiso por parte del cliente con el proyecto: </a:t>
            </a:r>
            <a:endParaRPr lang="es-CO" spc="200" dirty="0"/>
          </a:p>
        </p:txBody>
      </p:sp>
    </p:spTree>
    <p:extLst>
      <p:ext uri="{BB962C8B-B14F-4D97-AF65-F5344CB8AC3E}">
        <p14:creationId xmlns:p14="http://schemas.microsoft.com/office/powerpoint/2010/main" val="25537423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Marco legal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7384" y="1477934"/>
            <a:ext cx="6057403" cy="4245031"/>
          </a:xfrm>
        </p:spPr>
        <p:txBody>
          <a:bodyPr rtlCol="0"/>
          <a:lstStyle>
            <a:defPPr>
              <a:defRPr lang="es-ES"/>
            </a:defPPr>
          </a:lstStyle>
          <a:p>
            <a:pPr algn="just" rtl="0"/>
            <a:r>
              <a:rPr lang="es-ES" dirty="0"/>
              <a:t>•	Resolución No 8430 de 1993 del Ministerio de Salud y Protección Social, que proporciona el marco legal para llevar a cabo investigaciones en salud en Colombia.</a:t>
            </a:r>
          </a:p>
          <a:p>
            <a:pPr algn="just" rtl="0"/>
            <a:r>
              <a:rPr lang="es-ES" dirty="0"/>
              <a:t>•	Ley Estatutaria 1581 de 2012, que tiene por objeto desarrollar el derecho constitucional que tienen todas las personas a conocer, actualizar y rectificar las informaciones que se hayan recogido sobre ellas en bases de datos o archivos, y los demás derechos, libertades y garantías constitucionales a que se refiere el artículo 15 de la Constitución Política; así como el derecho a la información consagrado en el artículo 20 de la misma.</a:t>
            </a:r>
          </a:p>
          <a:p>
            <a:pPr rtl="0"/>
            <a:endParaRPr lang="es-ES" dirty="0"/>
          </a:p>
        </p:txBody>
      </p:sp>
      <p:pic>
        <p:nvPicPr>
          <p:cNvPr id="14" name="Marcador de posición de imagen 14" descr="Arquitectura moderna blanca">
            <a:extLst>
              <a:ext uri="{FF2B5EF4-FFF2-40B4-BE49-F238E27FC236}">
                <a16:creationId xmlns:a16="http://schemas.microsoft.com/office/drawing/2014/main" id="{F96F20C9-F169-573A-32C0-8FA15642A6D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84" name="Marcador de texto 83">
            <a:extLst>
              <a:ext uri="{FF2B5EF4-FFF2-40B4-BE49-F238E27FC236}">
                <a16:creationId xmlns:a16="http://schemas.microsoft.com/office/drawing/2014/main" id="{F6A0489E-C8E2-CAE5-9FFC-28CC9E0860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262178" y="2590087"/>
            <a:ext cx="2121408" cy="2121408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85" name="Marcador de texto 84">
            <a:extLst>
              <a:ext uri="{FF2B5EF4-FFF2-40B4-BE49-F238E27FC236}">
                <a16:creationId xmlns:a16="http://schemas.microsoft.com/office/drawing/2014/main" id="{D396BF65-AA7F-3F0F-FE49-EA87C28282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EB4325A5-D39C-C1D3-2E04-F741DCBB2B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E6C7ECE-6B8F-A6C6-C92D-4C1BB62455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15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68" y="661157"/>
            <a:ext cx="10506416" cy="1128519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>
                <a:solidFill>
                  <a:schemeClr val="bg1"/>
                </a:solidFill>
              </a:rPr>
              <a:t>Metodolo</a:t>
            </a:r>
            <a:r>
              <a:rPr lang="es-ES" dirty="0"/>
              <a:t>gía</a:t>
            </a:r>
          </a:p>
        </p:txBody>
      </p:sp>
      <p:pic>
        <p:nvPicPr>
          <p:cNvPr id="15" name="Marcador de posición de imagen 14" descr="Arquitectura moderna blanca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24025" y="144926"/>
            <a:ext cx="5520591" cy="6291068"/>
          </a:xfrm>
        </p:spPr>
        <p:txBody>
          <a:bodyPr rtlCol="0"/>
          <a:lstStyle>
            <a:defPPr>
              <a:defRPr lang="es-ES"/>
            </a:defPPr>
          </a:lstStyle>
          <a:p>
            <a:pPr algn="just" rtl="0"/>
            <a:r>
              <a:rPr lang="es-ES" dirty="0"/>
              <a:t>1.	Recopilación y Preparación de Datos:</a:t>
            </a:r>
          </a:p>
          <a:p>
            <a:pPr algn="just" rtl="0"/>
            <a:r>
              <a:rPr lang="es-ES" dirty="0"/>
              <a:t>•	Identificar patrones de propagación de COVID-19.</a:t>
            </a:r>
          </a:p>
          <a:p>
            <a:pPr algn="just" rtl="0"/>
            <a:r>
              <a:rPr lang="es-ES" dirty="0"/>
              <a:t>•	Obtener datos de fuentes confiables y limpiarlos para su análisis.</a:t>
            </a:r>
          </a:p>
          <a:p>
            <a:pPr algn="just" rtl="0"/>
            <a:r>
              <a:rPr lang="es-ES" dirty="0"/>
              <a:t>2.	Análisis Descriptivo y Exploratorio:</a:t>
            </a:r>
          </a:p>
          <a:p>
            <a:pPr algn="just" rtl="0"/>
            <a:r>
              <a:rPr lang="es-ES" dirty="0"/>
              <a:t>•	Comprender la distribución de casos por género, grupos de edad y departamentos.</a:t>
            </a:r>
          </a:p>
          <a:p>
            <a:pPr algn="just" rtl="0"/>
            <a:r>
              <a:rPr lang="es-ES" dirty="0"/>
              <a:t>•	Crear gráficos y tablas descriptivas.</a:t>
            </a:r>
          </a:p>
        </p:txBody>
      </p:sp>
      <p:sp>
        <p:nvSpPr>
          <p:cNvPr id="11" name="Marcador de pie de página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1200" dirty="0"/>
              <a:t>Impacto del COVID-19</a:t>
            </a:r>
            <a:endParaRPr lang="es-ES" dirty="0"/>
          </a:p>
        </p:txBody>
      </p:sp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16</a:t>
            </a:fld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7473E31-2018-42DA-9521-E649FFAFD5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438" y="2090461"/>
            <a:ext cx="4372676" cy="269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780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666" y="781861"/>
            <a:ext cx="10506416" cy="1128519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>
                <a:solidFill>
                  <a:schemeClr val="bg1"/>
                </a:solidFill>
              </a:rPr>
              <a:t>Metodolog</a:t>
            </a:r>
            <a:r>
              <a:rPr lang="es-ES" dirty="0"/>
              <a:t>ía2</a:t>
            </a:r>
          </a:p>
        </p:txBody>
      </p:sp>
      <p:pic>
        <p:nvPicPr>
          <p:cNvPr id="15" name="Marcador de posición de imagen 14" descr="Arquitectura moderna blanca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30874" y="580845"/>
            <a:ext cx="5520591" cy="6291068"/>
          </a:xfrm>
        </p:spPr>
        <p:txBody>
          <a:bodyPr rtlCol="0"/>
          <a:lstStyle>
            <a:defPPr>
              <a:defRPr lang="es-ES"/>
            </a:defPPr>
          </a:lstStyle>
          <a:p>
            <a:pPr algn="just" rtl="0"/>
            <a:r>
              <a:rPr lang="es-ES" dirty="0"/>
              <a:t>3.	Modelado Estadístico y Predictivo:</a:t>
            </a:r>
          </a:p>
          <a:p>
            <a:pPr algn="just" rtl="0"/>
            <a:r>
              <a:rPr lang="es-ES" dirty="0"/>
              <a:t>•	Evaluar la relación entre variables y prever escenarios futuros.</a:t>
            </a:r>
          </a:p>
          <a:p>
            <a:pPr algn="just" rtl="0"/>
            <a:r>
              <a:rPr lang="es-ES" dirty="0"/>
              <a:t>•	Utilizar técnicas estadísticas y modelos predictivos.</a:t>
            </a:r>
          </a:p>
          <a:p>
            <a:pPr algn="just" rtl="0"/>
            <a:r>
              <a:rPr lang="es-ES" dirty="0"/>
              <a:t>4.	Visualización y Comunicación de Resultados:</a:t>
            </a:r>
          </a:p>
          <a:p>
            <a:pPr algn="just" rtl="0"/>
            <a:r>
              <a:rPr lang="es-ES" dirty="0"/>
              <a:t>•	Crear gráficos, mapas y </a:t>
            </a:r>
            <a:r>
              <a:rPr lang="es-ES" dirty="0" err="1"/>
              <a:t>dashboards</a:t>
            </a:r>
            <a:r>
              <a:rPr lang="es-ES" dirty="0"/>
              <a:t> para comunicar hallazgos.</a:t>
            </a:r>
          </a:p>
          <a:p>
            <a:pPr algn="just" rtl="0"/>
            <a:r>
              <a:rPr lang="es-ES" dirty="0"/>
              <a:t>•	Escribir informes técnicos y presentaciones.</a:t>
            </a:r>
          </a:p>
        </p:txBody>
      </p:sp>
      <p:sp>
        <p:nvSpPr>
          <p:cNvPr id="11" name="Marcador de pie de página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1200" dirty="0"/>
              <a:t>Impacto del COVID-19</a:t>
            </a:r>
            <a:endParaRPr lang="es-ES" dirty="0"/>
          </a:p>
        </p:txBody>
      </p:sp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17</a:t>
            </a:fld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7473E31-2018-42DA-9521-E649FFAFD5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438" y="2090461"/>
            <a:ext cx="4372676" cy="269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773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2203" y="1051533"/>
            <a:ext cx="5134708" cy="510553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Palabras clave</a:t>
            </a:r>
          </a:p>
        </p:txBody>
      </p:sp>
      <p:pic>
        <p:nvPicPr>
          <p:cNvPr id="22" name="Marcador de posición de imagen 11" descr="Primer plano de un rascacielos">
            <a:extLst>
              <a:ext uri="{FF2B5EF4-FFF2-40B4-BE49-F238E27FC236}">
                <a16:creationId xmlns:a16="http://schemas.microsoft.com/office/drawing/2014/main" id="{02CB0A40-C392-7AEB-F580-EA0981B3CB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0"/>
                    </a14:imgEffect>
                    <a14:imgEffect>
                      <a14:brightnessContrast bright="26000" contrast="-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blipFill dpi="0" rotWithShape="1"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47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b="124"/>
            </a:stretch>
          </a:blipFill>
        </p:spPr>
      </p:pic>
      <p:sp>
        <p:nvSpPr>
          <p:cNvPr id="21" name="Marcador de contenido 20">
            <a:extLst>
              <a:ext uri="{FF2B5EF4-FFF2-40B4-BE49-F238E27FC236}">
                <a16:creationId xmlns:a16="http://schemas.microsoft.com/office/drawing/2014/main" id="{A50CB90F-9D48-F8DD-961F-C3F1AE2B2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221" y="1786597"/>
            <a:ext cx="5026672" cy="4416764"/>
          </a:xfrm>
        </p:spPr>
        <p:txBody>
          <a:bodyPr rtlCol="0"/>
          <a:lstStyle>
            <a:defPPr>
              <a:defRPr lang="es-ES"/>
            </a:defPPr>
          </a:lstStyle>
          <a:p>
            <a:r>
              <a:rPr lang="es-ES" dirty="0"/>
              <a:t>COVID-19</a:t>
            </a:r>
          </a:p>
          <a:p>
            <a:r>
              <a:rPr lang="es-ES" dirty="0"/>
              <a:t>Análisis de datos</a:t>
            </a:r>
          </a:p>
          <a:p>
            <a:r>
              <a:rPr lang="es-ES" dirty="0"/>
              <a:t>Distribución por género</a:t>
            </a:r>
          </a:p>
          <a:p>
            <a:r>
              <a:rPr lang="es-ES" dirty="0"/>
              <a:t>Modelado datos</a:t>
            </a:r>
          </a:p>
          <a:p>
            <a:r>
              <a:rPr lang="es-ES" dirty="0"/>
              <a:t>Patrones de propagación</a:t>
            </a:r>
          </a:p>
          <a:p>
            <a:pPr rtl="0"/>
            <a:endParaRPr lang="es-ES" dirty="0"/>
          </a:p>
          <a:p>
            <a:pPr rtl="0"/>
            <a:endParaRPr lang="es-ES" dirty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694190" y="635849"/>
            <a:ext cx="2743200" cy="1336433"/>
          </a:xfrm>
          <a:prstGeom prst="rect">
            <a:avLst/>
          </a:prstGeom>
          <a:solidFill>
            <a:srgbClr val="4A5EE6">
              <a:alpha val="87843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accent1"/>
              </a:solidFill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69516" y="2959228"/>
            <a:ext cx="251791" cy="2071501"/>
          </a:xfrm>
          <a:prstGeom prst="rect">
            <a:avLst/>
          </a:prstGeom>
          <a:solidFill>
            <a:srgbClr val="4A5EE6">
              <a:alpha val="7607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82334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4" y="884982"/>
            <a:ext cx="9436099" cy="979204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Riesgos abordados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7384" y="1499736"/>
            <a:ext cx="5553416" cy="5196486"/>
          </a:xfrm>
        </p:spPr>
        <p:txBody>
          <a:bodyPr rtlCol="0"/>
          <a:lstStyle>
            <a:defPPr>
              <a:defRPr lang="es-ES"/>
            </a:defPPr>
          </a:lstStyle>
          <a:p>
            <a:pPr algn="just" rtl="0"/>
            <a:r>
              <a:rPr lang="es-ES" dirty="0"/>
              <a:t>Es esencial abordar riesgos clave en un proyecto para asegurar su éxito. La falta de datos actualizados puede llevar a resultados irrelevantes, especialmente si se depende de fuentes externas al inicio. Utilizar herramientas inadecuadas puede comprometer la precisión de los resultados, y la falta de comunicación entre departamentos puede reducir la calidad y eficiencia del análisis. Además, los cambios en los requisitos del proyecto pueden alterar la planificación en cualquier momento. Identificar y mitigar estos riesgos es crucial para lograr los objetivos del proyecto.</a:t>
            </a:r>
          </a:p>
        </p:txBody>
      </p:sp>
      <p:pic>
        <p:nvPicPr>
          <p:cNvPr id="14" name="Marcador de posición de imagen 14" descr="Arquitectura moderna blanca">
            <a:extLst>
              <a:ext uri="{FF2B5EF4-FFF2-40B4-BE49-F238E27FC236}">
                <a16:creationId xmlns:a16="http://schemas.microsoft.com/office/drawing/2014/main" id="{F96F20C9-F169-573A-32C0-8FA15642A6D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84" name="Marcador de texto 83">
            <a:extLst>
              <a:ext uri="{FF2B5EF4-FFF2-40B4-BE49-F238E27FC236}">
                <a16:creationId xmlns:a16="http://schemas.microsoft.com/office/drawing/2014/main" id="{F6A0489E-C8E2-CAE5-9FFC-28CC9E0860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85" name="Marcador de texto 84">
            <a:extLst>
              <a:ext uri="{FF2B5EF4-FFF2-40B4-BE49-F238E27FC236}">
                <a16:creationId xmlns:a16="http://schemas.microsoft.com/office/drawing/2014/main" id="{D396BF65-AA7F-3F0F-FE49-EA87C28282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EB4325A5-D39C-C1D3-2E04-F741DCBB2B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E6C7ECE-6B8F-A6C6-C92D-4C1BB62455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19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31903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220" y="630959"/>
            <a:ext cx="4834517" cy="510553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PROGRAMA</a:t>
            </a:r>
          </a:p>
        </p:txBody>
      </p:sp>
      <p:pic>
        <p:nvPicPr>
          <p:cNvPr id="22" name="Marcador de posición de imagen 11" descr="Primer plano de un rascacielos">
            <a:extLst>
              <a:ext uri="{FF2B5EF4-FFF2-40B4-BE49-F238E27FC236}">
                <a16:creationId xmlns:a16="http://schemas.microsoft.com/office/drawing/2014/main" id="{02CB0A40-C392-7AEB-F580-EA0981B3CB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0"/>
                    </a14:imgEffect>
                    <a14:imgEffect>
                      <a14:brightnessContrast bright="26000" contrast="-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blipFill dpi="0" rotWithShape="1"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47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b="124"/>
            </a:stretch>
          </a:blipFill>
        </p:spPr>
      </p:pic>
      <p:sp>
        <p:nvSpPr>
          <p:cNvPr id="21" name="Marcador de contenido 20">
            <a:extLst>
              <a:ext uri="{FF2B5EF4-FFF2-40B4-BE49-F238E27FC236}">
                <a16:creationId xmlns:a16="http://schemas.microsoft.com/office/drawing/2014/main" id="{A50CB90F-9D48-F8DD-961F-C3F1AE2B2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221" y="1141512"/>
            <a:ext cx="5026672" cy="5061849"/>
          </a:xfrm>
        </p:spPr>
        <p:txBody>
          <a:bodyPr rtlCol="0"/>
          <a:lstStyle>
            <a:defPPr>
              <a:defRPr lang="es-ES"/>
            </a:defPPr>
          </a:lstStyle>
          <a:p>
            <a:r>
              <a:rPr lang="es-ES" dirty="0"/>
              <a:t>RESUMEN</a:t>
            </a:r>
          </a:p>
          <a:p>
            <a:pPr rtl="0"/>
            <a:r>
              <a:rPr lang="es-ES" dirty="0"/>
              <a:t>Recopilación y Limpieza de Datos</a:t>
            </a:r>
          </a:p>
          <a:p>
            <a:pPr rtl="0"/>
            <a:r>
              <a:rPr lang="es-ES" dirty="0"/>
              <a:t>Análisis Descriptivo</a:t>
            </a:r>
          </a:p>
          <a:p>
            <a:pPr rtl="0"/>
            <a:r>
              <a:rPr lang="es-ES" dirty="0"/>
              <a:t>Modelado Estadístico</a:t>
            </a:r>
          </a:p>
          <a:p>
            <a:pPr rtl="0"/>
            <a:r>
              <a:rPr lang="es-ES" dirty="0"/>
              <a:t>Visualización de Resultados</a:t>
            </a:r>
          </a:p>
          <a:p>
            <a:pPr rtl="0"/>
            <a:r>
              <a:rPr lang="es-ES" dirty="0"/>
              <a:t>Informe Final y Presentación</a:t>
            </a:r>
          </a:p>
          <a:p>
            <a:pPr rtl="0"/>
            <a:r>
              <a:rPr lang="es-ES" dirty="0"/>
              <a:t>Revisión y Entrega</a:t>
            </a:r>
          </a:p>
          <a:p>
            <a:pPr rtl="0"/>
            <a:r>
              <a:rPr lang="es-ES" dirty="0"/>
              <a:t>Documentar el proyecto</a:t>
            </a:r>
          </a:p>
          <a:p>
            <a:pPr rtl="0"/>
            <a:endParaRPr lang="es-ES" dirty="0"/>
          </a:p>
          <a:p>
            <a:pPr rtl="0"/>
            <a:endParaRPr lang="es-ES" dirty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9107" y="638594"/>
            <a:ext cx="2743200" cy="1336433"/>
          </a:xfrm>
          <a:prstGeom prst="rect">
            <a:avLst/>
          </a:prstGeom>
          <a:solidFill>
            <a:srgbClr val="4A5EE6">
              <a:alpha val="87843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accent1"/>
              </a:solidFill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2" y="2918445"/>
            <a:ext cx="251791" cy="2071501"/>
          </a:xfrm>
          <a:prstGeom prst="rect">
            <a:avLst/>
          </a:prstGeom>
          <a:solidFill>
            <a:srgbClr val="4A5EE6">
              <a:alpha val="7607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7350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MUCHAS GRACIAS</a:t>
            </a:r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Holmes Garces</a:t>
            </a:r>
          </a:p>
          <a:p>
            <a:pPr rtl="0"/>
            <a:r>
              <a:rPr lang="es-ES" dirty="0"/>
              <a:t>hgarces@unimayor.edu.co</a:t>
            </a:r>
          </a:p>
          <a:p>
            <a:pPr rtl="0"/>
            <a:r>
              <a:rPr lang="es-ES" dirty="0"/>
              <a:t>www.linkedin.com/in/hhgarces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20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>
                <a:solidFill>
                  <a:schemeClr val="bg1"/>
                </a:solidFill>
              </a:rPr>
              <a:t>INTRODUCC</a:t>
            </a:r>
            <a:r>
              <a:rPr lang="es-ES" dirty="0"/>
              <a:t>IÓN</a:t>
            </a:r>
          </a:p>
        </p:txBody>
      </p:sp>
      <p:pic>
        <p:nvPicPr>
          <p:cNvPr id="15" name="Marcador de posición de imagen 14" descr="Arquitectura moderna blanca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59672" y="144926"/>
            <a:ext cx="4984944" cy="6291068"/>
          </a:xfrm>
        </p:spPr>
        <p:txBody>
          <a:bodyPr rtlCol="0"/>
          <a:lstStyle>
            <a:defPPr>
              <a:defRPr lang="es-ES"/>
            </a:defPPr>
          </a:lstStyle>
          <a:p>
            <a:pPr algn="just" rtl="0"/>
            <a:r>
              <a:rPr lang="es-ES" dirty="0"/>
              <a:t>COVID </a:t>
            </a:r>
            <a:r>
              <a:rPr lang="es-ES" dirty="0" err="1"/>
              <a:t>Insights</a:t>
            </a:r>
            <a:r>
              <a:rPr lang="es-ES" dirty="0"/>
              <a:t> es una herramienta que nos permite explorar los datos del COVID-19, entendiendo su propagación, los más afectados y las expectativas futuras. Es crucial para prepararnos para otra posible pandemia y protegernos, como un mapa que indica dónde está el peligro y cómo evitarlo. Con esta herramienta, puedes ver cómo se comporta el virus en diferentes regiones, cómo afecta el género y la edad, y prever escenarios futuros. No necesitas ser un experto; COVID </a:t>
            </a:r>
            <a:r>
              <a:rPr lang="es-ES" dirty="0" err="1"/>
              <a:t>Insights</a:t>
            </a:r>
            <a:r>
              <a:rPr lang="es-ES" dirty="0"/>
              <a:t> es tu compañero para entender la pandemia y cambiar el curso de la historia. ¡Bienvenidos a COVID </a:t>
            </a:r>
            <a:r>
              <a:rPr lang="es-ES" dirty="0" err="1"/>
              <a:t>Insights</a:t>
            </a:r>
            <a:r>
              <a:rPr lang="es-ES" dirty="0"/>
              <a:t>!</a:t>
            </a:r>
          </a:p>
        </p:txBody>
      </p:sp>
      <p:sp>
        <p:nvSpPr>
          <p:cNvPr id="11" name="Marcador de pie de página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1200" dirty="0"/>
              <a:t>Impacto del COVID-19</a:t>
            </a:r>
            <a:endParaRPr lang="es-ES" dirty="0"/>
          </a:p>
        </p:txBody>
      </p:sp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3</a:t>
            </a:fld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7473E31-2018-42DA-9521-E649FFAFD5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438" y="2090461"/>
            <a:ext cx="4372676" cy="269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OBJETIVOS PRINCIPALES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13445" y="3469262"/>
            <a:ext cx="6034216" cy="2973741"/>
          </a:xfrm>
        </p:spPr>
        <p:txBody>
          <a:bodyPr rtlCol="0"/>
          <a:lstStyle>
            <a:defPPr>
              <a:defRPr lang="es-ES"/>
            </a:defPPr>
          </a:lstStyle>
          <a:p>
            <a:pPr algn="just" rtl="0"/>
            <a:r>
              <a:rPr lang="es-ES" sz="1800" dirty="0"/>
              <a:t>investigar la distribución de casos de COVID-19 según el género y grupos de edad, así como su relación con los diferentes departamentos. El objetivo es identificar patrones de propagación de la enfermedad.</a:t>
            </a:r>
          </a:p>
        </p:txBody>
      </p:sp>
      <p:sp>
        <p:nvSpPr>
          <p:cNvPr id="7" name="Marcador de pie de página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1200" dirty="0"/>
              <a:t>Impacto del COVID-19</a:t>
            </a:r>
            <a:endParaRPr lang="es-ES" dirty="0"/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4</a:t>
            </a:fld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8C63D28-8E9D-40C5-A6CF-D94B2A13C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646" y="566931"/>
            <a:ext cx="3430306" cy="167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7492" y="414997"/>
            <a:ext cx="6034216" cy="1439604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OBJETIVOS ESPECÍFICOS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7493" y="1880402"/>
            <a:ext cx="6420218" cy="4858023"/>
          </a:xfrm>
        </p:spPr>
        <p:txBody>
          <a:bodyPr rtlCol="0"/>
          <a:lstStyle>
            <a:defPPr>
              <a:defRPr lang="es-ES"/>
            </a:defPPr>
          </a:lstStyle>
          <a:p>
            <a:pPr algn="just" rtl="0"/>
            <a:r>
              <a:rPr lang="es-ES" sz="1400" dirty="0"/>
              <a:t>1.	Identificar la prevalencia de casos de COVID-19 por género:</a:t>
            </a:r>
          </a:p>
          <a:p>
            <a:pPr algn="just" rtl="0"/>
            <a:r>
              <a:rPr lang="es-ES" sz="1400" dirty="0"/>
              <a:t>•	Descripción: Analizar los datos para determinar la proporción de casos de COVID-19 entre hombres y mujeres.</a:t>
            </a:r>
          </a:p>
          <a:p>
            <a:pPr algn="just" rtl="0"/>
            <a:r>
              <a:rPr lang="es-ES" sz="1400" dirty="0"/>
              <a:t>•	Métrica de éxito: Proporción de casos confirmados por género en la población estudiada.</a:t>
            </a:r>
          </a:p>
          <a:p>
            <a:pPr algn="just" rtl="0"/>
            <a:r>
              <a:rPr lang="es-ES" sz="1400" dirty="0"/>
              <a:t>2.	Explorar la distribución de casos por grupos de edad:</a:t>
            </a:r>
          </a:p>
          <a:p>
            <a:pPr algn="just" rtl="0"/>
            <a:r>
              <a:rPr lang="es-ES" sz="1400" dirty="0"/>
              <a:t>•	Descripción: Realizar un análisis detallado para comprender cómo se distribuyen los casos de COVID-19 en diferentes grupos de edad (por ejemplo, niños, adultos jóvenes, personas mayores).</a:t>
            </a:r>
          </a:p>
        </p:txBody>
      </p:sp>
      <p:sp>
        <p:nvSpPr>
          <p:cNvPr id="7" name="Marcador de pie de página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1200" dirty="0"/>
              <a:t>Impacto del COVID-19</a:t>
            </a:r>
            <a:endParaRPr lang="es-ES" dirty="0"/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71976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7492" y="414997"/>
            <a:ext cx="6034216" cy="1439604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OBJETIVOS ESPECÍFICOS 2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7493" y="1880402"/>
            <a:ext cx="6420218" cy="4858023"/>
          </a:xfrm>
        </p:spPr>
        <p:txBody>
          <a:bodyPr rtlCol="0"/>
          <a:lstStyle>
            <a:defPPr>
              <a:defRPr lang="es-ES"/>
            </a:defPPr>
          </a:lstStyle>
          <a:p>
            <a:pPr algn="just" rtl="0"/>
            <a:r>
              <a:rPr lang="es-ES" sz="1400" dirty="0"/>
              <a:t>•	Métrica de éxito: Gráfico o tabla que muestra la distribución de casos por grupos de edad.</a:t>
            </a:r>
          </a:p>
          <a:p>
            <a:pPr algn="just" rtl="0"/>
            <a:r>
              <a:rPr lang="es-ES" sz="1400" dirty="0"/>
              <a:t>3.	Evaluar la relación entre casos de COVID-19 y departamentos geográficos:</a:t>
            </a:r>
          </a:p>
          <a:p>
            <a:pPr algn="just" rtl="0"/>
            <a:r>
              <a:rPr lang="es-ES" sz="1400" dirty="0"/>
              <a:t>•	Descripción: Investigar si existen diferencias significativas en la incidencia de COVID-19 entre diferentes departamentos o regiones geográficas.</a:t>
            </a:r>
          </a:p>
          <a:p>
            <a:pPr algn="just" rtl="0"/>
            <a:r>
              <a:rPr lang="es-ES" sz="1400" dirty="0"/>
              <a:t>•	Métrica de éxito: Comparación de tasas de casos por departamento y visualización geoespacial de la propagación de la enfermedad.</a:t>
            </a:r>
          </a:p>
        </p:txBody>
      </p:sp>
      <p:sp>
        <p:nvSpPr>
          <p:cNvPr id="7" name="Marcador de pie de página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1200" dirty="0"/>
              <a:t>Impacto del COVID-19</a:t>
            </a:r>
            <a:endParaRPr lang="es-ES" dirty="0"/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75189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393895"/>
            <a:ext cx="10134600" cy="113446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2400" dirty="0"/>
              <a:t>Planteamiento del problema que solucionará el producto/servicio: </a:t>
            </a:r>
          </a:p>
        </p:txBody>
      </p:sp>
      <p:graphicFrame>
        <p:nvGraphicFramePr>
          <p:cNvPr id="6" name="Tabla 4">
            <a:extLst>
              <a:ext uri="{FF2B5EF4-FFF2-40B4-BE49-F238E27FC236}">
                <a16:creationId xmlns:a16="http://schemas.microsoft.com/office/drawing/2014/main" id="{2DE29ABF-2F75-58D0-2A5A-72FA8A4E052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078822682"/>
              </p:ext>
            </p:extLst>
          </p:nvPr>
        </p:nvGraphicFramePr>
        <p:xfrm>
          <a:off x="850900" y="1828799"/>
          <a:ext cx="10234444" cy="46353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8611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  <a:gridCol w="2558611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  <a:gridCol w="2558611">
                  <a:extLst>
                    <a:ext uri="{9D8B030D-6E8A-4147-A177-3AD203B41FA5}">
                      <a16:colId xmlns:a16="http://schemas.microsoft.com/office/drawing/2014/main" val="1603189107"/>
                    </a:ext>
                  </a:extLst>
                </a:gridCol>
                <a:gridCol w="2558611">
                  <a:extLst>
                    <a:ext uri="{9D8B030D-6E8A-4147-A177-3AD203B41FA5}">
                      <a16:colId xmlns:a16="http://schemas.microsoft.com/office/drawing/2014/main" val="2755691855"/>
                    </a:ext>
                  </a:extLst>
                </a:gridCol>
              </a:tblGrid>
              <a:tr h="890918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algn="ctr" rtl="0"/>
                      <a:r>
                        <a:rPr lang="es-ES" b="1" i="0" dirty="0">
                          <a:latin typeface="+mn-lt"/>
                        </a:rPr>
                        <a:t>Qué sucede?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algn="ctr" rtl="0"/>
                      <a:r>
                        <a:rPr lang="es-ES" b="1" i="0" dirty="0">
                          <a:latin typeface="+mn-lt"/>
                        </a:rPr>
                        <a:t>Por qué sucede?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algn="ctr" rtl="0"/>
                      <a:r>
                        <a:rPr lang="es-ES" b="1" i="0" dirty="0">
                          <a:latin typeface="+mn-lt"/>
                        </a:rPr>
                        <a:t>A quiénes afecta?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algn="ctr" rtl="0"/>
                      <a:r>
                        <a:rPr lang="es-ES" b="1" i="0" dirty="0">
                          <a:latin typeface="+mn-lt"/>
                        </a:rPr>
                        <a:t>De qué manera?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3744387"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algn="just" rtl="0"/>
                      <a:r>
                        <a:rPr lang="es-ES" b="0" i="0" dirty="0">
                          <a:solidFill>
                            <a:schemeClr val="tx1"/>
                          </a:solidFill>
                          <a:latin typeface="+mn-lt"/>
                        </a:rPr>
                        <a:t>La pandemia de COVID-19 ha afectado desproporcionadamente a diferentes grupos de género y edad, y la distribución de casos varía significativamente entre los departamentos.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algn="just" rtl="0"/>
                      <a:r>
                        <a:rPr lang="es-ES" b="0" i="0" dirty="0">
                          <a:solidFill>
                            <a:schemeClr val="tx1"/>
                          </a:solidFill>
                          <a:latin typeface="+mn-lt"/>
                        </a:rPr>
                        <a:t>Las diferencias en la distribución de casos pueden deberse a factores socioeconómicos, acceso a la atención médica y diferencias en la implementación de políticas de salud pública.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algn="just" rtl="0"/>
                      <a:r>
                        <a:rPr lang="es-ES" b="0" i="0" dirty="0">
                          <a:solidFill>
                            <a:schemeClr val="tx1"/>
                          </a:solidFill>
                          <a:latin typeface="+mn-lt"/>
                        </a:rPr>
                        <a:t>Afecta a toda la población, pero especialmente a aquellos en grupos de alto riesgo y áreas con recursos limitados para la atención de la salud.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s-ES"/>
                      </a:defPPr>
                    </a:lstStyle>
                    <a:p>
                      <a:pPr algn="just" rtl="0"/>
                      <a:r>
                        <a:rPr lang="es-ES" b="0" i="0" dirty="0">
                          <a:solidFill>
                            <a:schemeClr val="tx1"/>
                          </a:solidFill>
                          <a:latin typeface="+mn-lt"/>
                        </a:rPr>
                        <a:t>A través de una mayor incidencia de casos y posiblemente mayores tasas de mortalidad, así como impactos económicos y sociales a largo plazo.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</a:tbl>
          </a:graphicData>
        </a:graphic>
      </p:graphicFrame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E636772-0FC0-04E1-F535-F4DF7DAB98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1200" dirty="0"/>
              <a:t>Impacto del COVID-19</a:t>
            </a:r>
            <a:endParaRPr lang="es-E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A33CCEA-C12A-DDE4-040B-E2BBFEC5AE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42952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F2C975-C0D8-5635-3CD4-B28EE3571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010" y="365761"/>
            <a:ext cx="9408846" cy="2599006"/>
          </a:xfrm>
        </p:spPr>
        <p:txBody>
          <a:bodyPr rtlCol="0"/>
          <a:lstStyle>
            <a:defPPr>
              <a:defRPr lang="es-ES"/>
            </a:defPPr>
          </a:lstStyle>
          <a:p>
            <a:pPr algn="just" rtl="0"/>
            <a:r>
              <a:rPr lang="es-ES" dirty="0"/>
              <a:t> Beneficiará a los responsables de la formulación de políticas, profesionales de la salud y al público en general, al mejorar la comprensión de la pandemia y facilitar respuestas más efectivas.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62B6991-4690-5E5C-1B86-4715D2403B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8500" y="3257734"/>
            <a:ext cx="7044643" cy="559184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Necesidad</a:t>
            </a:r>
          </a:p>
        </p:txBody>
      </p:sp>
      <p:sp>
        <p:nvSpPr>
          <p:cNvPr id="11" name="Marcador de pie de página 10">
            <a:extLst>
              <a:ext uri="{FF2B5EF4-FFF2-40B4-BE49-F238E27FC236}">
                <a16:creationId xmlns:a16="http://schemas.microsoft.com/office/drawing/2014/main" id="{F0FE709F-757F-9DAB-DC56-68FD7C46FC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1200" dirty="0"/>
              <a:t>Impacto del COVID-19</a:t>
            </a:r>
            <a:endParaRPr lang="es-ES" dirty="0"/>
          </a:p>
        </p:txBody>
      </p:sp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EA7158D5-C54E-C1C2-70BB-D7F577BB8A7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Marcador de contenido 3" descr="Marcador de posición de escala de tiempo ">
            <a:extLst>
              <a:ext uri="{FF2B5EF4-FFF2-40B4-BE49-F238E27FC236}">
                <a16:creationId xmlns:a16="http://schemas.microsoft.com/office/drawing/2014/main" id="{19F9EF88-EB9B-04DD-91EC-4006E9AC3D8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395008372"/>
              </p:ext>
            </p:extLst>
          </p:nvPr>
        </p:nvGraphicFramePr>
        <p:xfrm>
          <a:off x="850900" y="1319514"/>
          <a:ext cx="10125075" cy="4860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ítulo 3">
            <a:extLst>
              <a:ext uri="{FF2B5EF4-FFF2-40B4-BE49-F238E27FC236}">
                <a16:creationId xmlns:a16="http://schemas.microsoft.com/office/drawing/2014/main" id="{984B4FB8-6256-4F44-F50B-954ED8BB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541176"/>
            <a:ext cx="10122632" cy="987179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PLAN DE LANZAMIENTO DE PRODUCTOS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DD1FD97-ECA8-A83C-7727-187711310E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52F19C2-AF93-9D25-71CF-17F90A8DA9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09A01C0A-2BB6-49E7-91A3-DCB9F9F59583}" type="slidenum">
              <a:rPr lang="es-ES" smtClean="0"/>
              <a:pPr rtl="0"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4617660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TM34357351</Template>
  <TotalTime>0</TotalTime>
  <Words>1485</Words>
  <Application>Microsoft Office PowerPoint</Application>
  <PresentationFormat>Panorámica</PresentationFormat>
  <Paragraphs>190</Paragraphs>
  <Slides>20</Slides>
  <Notes>20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6" baseType="lpstr">
      <vt:lpstr>Arial</vt:lpstr>
      <vt:lpstr>Arial Black</vt:lpstr>
      <vt:lpstr>Avenir Next LT Pro</vt:lpstr>
      <vt:lpstr>Avenir Next LT Pro Light</vt:lpstr>
      <vt:lpstr>Calibri</vt:lpstr>
      <vt:lpstr>Tema de Office</vt:lpstr>
      <vt:lpstr>Impacto del COVID-19 en Colombia: Un Enfoque Demográfico Basado en Género y Edad</vt:lpstr>
      <vt:lpstr>PROGRAMA</vt:lpstr>
      <vt:lpstr>INTRODUCCIÓN</vt:lpstr>
      <vt:lpstr>OBJETIVOS PRINCIPALES</vt:lpstr>
      <vt:lpstr>OBJETIVOS ESPECÍFICOS</vt:lpstr>
      <vt:lpstr>OBJETIVOS ESPECÍFICOS 2</vt:lpstr>
      <vt:lpstr>Planteamiento del problema que solucionará el producto/servicio: </vt:lpstr>
      <vt:lpstr> Beneficiará a los responsables de la formulación de políticas, profesionales de la salud y al público en general, al mejorar la comprensión de la pandemia y facilitar respuestas más efectivas.</vt:lpstr>
      <vt:lpstr>PLAN DE LANZAMIENTO DE PRODUCTOS</vt:lpstr>
      <vt:lpstr>Mercado</vt:lpstr>
      <vt:lpstr>ESCALA DE TIEMPO</vt:lpstr>
      <vt:lpstr>CÓMO LO LOGRAMOS</vt:lpstr>
      <vt:lpstr>CÓMO LO LOGRAMOS</vt:lpstr>
      <vt:lpstr>CÓMO LO LOGRAMOS</vt:lpstr>
      <vt:lpstr>Marco legal</vt:lpstr>
      <vt:lpstr>Metodología</vt:lpstr>
      <vt:lpstr>Metodología2</vt:lpstr>
      <vt:lpstr>Palabras clave</vt:lpstr>
      <vt:lpstr>Riesgos abordados</vt:lpstr>
      <vt:lpstr>MUCHAS 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2022-06-22T01:10:31Z</dcterms:created>
  <dcterms:modified xsi:type="dcterms:W3CDTF">2024-05-28T23:01:54Z</dcterms:modified>
</cp:coreProperties>
</file>